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5" r:id="rId7"/>
    <p:sldId id="261" r:id="rId8"/>
    <p:sldId id="266" r:id="rId9"/>
    <p:sldId id="264" r:id="rId10"/>
    <p:sldId id="263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87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61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64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92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80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43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06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83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78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97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69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DE2D-B959-44BA-8DD0-1798DE8ACE95}" type="datetimeFigureOut">
              <a:rPr lang="de-AT" smtClean="0"/>
              <a:t>31.10.2022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417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92888" cy="1584176"/>
          </a:xfrm>
        </p:spPr>
        <p:txBody>
          <a:bodyPr>
            <a:normAutofit/>
          </a:bodyPr>
          <a:lstStyle/>
          <a:p>
            <a:r>
              <a:rPr lang="de-AT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GlasbautechnikerIn</a:t>
            </a:r>
            <a:endParaRPr lang="de-AT" sz="6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1170" y="2780928"/>
            <a:ext cx="8856984" cy="1176536"/>
          </a:xfrm>
        </p:spPr>
        <p:txBody>
          <a:bodyPr/>
          <a:lstStyle/>
          <a:p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LEHRE mit DURCHBLICK bei </a:t>
            </a:r>
          </a:p>
          <a:p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5484482" cy="15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erfolgreicher </a:t>
            </a:r>
            <a:r>
              <a:rPr lang="de-A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Lehrabschlußprüfung</a:t>
            </a:r>
            <a:r>
              <a:rPr lang="de-A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Bewirb Dich !</a:t>
            </a:r>
          </a:p>
          <a:p>
            <a:pPr marL="0" indent="0">
              <a:buNone/>
            </a:pPr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 auch Du </a:t>
            </a:r>
          </a:p>
          <a:p>
            <a:pPr marL="0" indent="0">
              <a:buNone/>
            </a:pPr>
            <a:r>
              <a:rPr lang="de-AT" sz="4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GlasbautechnikerIn</a:t>
            </a:r>
            <a:endParaRPr lang="de-AT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Sende: </a:t>
            </a:r>
          </a:p>
          <a:p>
            <a:pPr marL="0" indent="0">
              <a:buNone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Lebenslauf mit Foto + Bewerbungsschreiben an</a:t>
            </a:r>
          </a:p>
          <a:p>
            <a:pPr marL="0" indent="0">
              <a:buNone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office@loley.at</a:t>
            </a:r>
          </a:p>
          <a:p>
            <a:pPr marL="0" indent="0">
              <a:buNone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Post:</a:t>
            </a:r>
          </a:p>
          <a:p>
            <a:pPr marL="0" indent="0">
              <a:buNone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Loley, Lukas Konstruktiver Glasbau GmbH</a:t>
            </a:r>
          </a:p>
          <a:p>
            <a:pPr marL="0" indent="0">
              <a:buNone/>
            </a:pPr>
            <a:r>
              <a:rPr lang="de-A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Kaplanstrasse</a:t>
            </a: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3430 Tulln</a:t>
            </a:r>
          </a:p>
          <a:p>
            <a:pPr marL="0" indent="0">
              <a:buNone/>
            </a:pPr>
            <a:endParaRPr lang="de-AT" b="1" dirty="0"/>
          </a:p>
        </p:txBody>
      </p:sp>
      <p:pic>
        <p:nvPicPr>
          <p:cNvPr id="4" name="Picture 6" descr="C:\Users\elukas\Dropbox\loley_website\08_10_2013\_done_Photos Photoleiste unter Hauptnavigation\Standort\Glas Loley_Firmengebäude Ostsei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216" y="4074362"/>
            <a:ext cx="2869267" cy="215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627486" cy="7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415638"/>
              </p:ext>
            </p:extLst>
          </p:nvPr>
        </p:nvGraphicFramePr>
        <p:xfrm>
          <a:off x="4676340" y="1412776"/>
          <a:ext cx="2815655" cy="209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4" imgW="5775241" imgH="4294078" progId="Word.Document.12">
                  <p:embed/>
                </p:oleObj>
              </mc:Choice>
              <mc:Fallback>
                <p:oleObj name="Dokument" r:id="rId4" imgW="5775241" imgH="4294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6340" y="1412776"/>
                        <a:ext cx="2815655" cy="2093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9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17723"/>
            <a:ext cx="7776864" cy="1383085"/>
          </a:xfrm>
        </p:spPr>
        <p:txBody>
          <a:bodyPr>
            <a:normAutofit fontScale="90000"/>
          </a:bodyPr>
          <a:lstStyle/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modulare Lehrberuf </a:t>
            </a:r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GLASBAUTECHNIKER/In</a:t>
            </a:r>
          </a:p>
        </p:txBody>
      </p:sp>
      <p:pic>
        <p:nvPicPr>
          <p:cNvPr id="2052" name="Picture 4" descr="C:\Users\elukas\Pictures\Bild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0620" y="890557"/>
            <a:ext cx="356407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lukas\Pictures\Bild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137771" y="2597364"/>
            <a:ext cx="3188938" cy="45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860032" y="2161392"/>
            <a:ext cx="4125759" cy="109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Wahlmöglichkeit:</a:t>
            </a: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oder 4 Lehrjahre</a:t>
            </a:r>
            <a:endParaRPr lang="de-AT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 noGrp="1"/>
          </p:cNvSpPr>
          <p:nvPr>
            <p:ph type="subTitle" idx="1"/>
          </p:nvPr>
        </p:nvSpPr>
        <p:spPr>
          <a:xfrm>
            <a:off x="322460" y="5123606"/>
            <a:ext cx="4136504" cy="134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Berufsschule:</a:t>
            </a:r>
            <a:r>
              <a:rPr lang="de-A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Kramsach</a:t>
            </a:r>
            <a:r>
              <a:rPr lang="de-A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/Tirol </a:t>
            </a:r>
            <a:endParaRPr lang="de-AT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Lehrlingsentschädigung Glaser</a:t>
            </a:r>
            <a:b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 Mai 2021, Bruttoangaben</a:t>
            </a:r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4525963"/>
          </a:xfrm>
        </p:spPr>
        <p:txBody>
          <a:bodyPr>
            <a:normAutofit/>
          </a:bodyPr>
          <a:lstStyle/>
          <a:p>
            <a:pPr lvl="2"/>
            <a:r>
              <a:rPr lang="de-A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Lehrjahr:        €       709,25</a:t>
            </a:r>
          </a:p>
          <a:p>
            <a:pPr lvl="2"/>
            <a:r>
              <a:rPr lang="de-A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Lehrjahr:        €       937,23</a:t>
            </a:r>
          </a:p>
          <a:p>
            <a:pPr lvl="2"/>
            <a:r>
              <a:rPr lang="de-A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Lehrjahr:        €    1.410,06</a:t>
            </a:r>
          </a:p>
          <a:p>
            <a:pPr marL="914400" lvl="2" indent="0">
              <a:buNone/>
            </a:pP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A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 </a:t>
            </a:r>
          </a:p>
          <a:p>
            <a:pPr lvl="2"/>
            <a:r>
              <a:rPr lang="de-A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Lehrjahr:        </a:t>
            </a:r>
            <a:r>
              <a:rPr lang="de-AT" sz="4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    1.638,04</a:t>
            </a:r>
            <a:endParaRPr lang="de-AT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668497"/>
            <a:ext cx="4536504" cy="1427082"/>
          </a:xfrm>
        </p:spPr>
        <p:txBody>
          <a:bodyPr>
            <a:noAutofit/>
          </a:bodyPr>
          <a:lstStyle/>
          <a:p>
            <a:pPr algn="l"/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Veredelung von Gläsern im Betrieb</a:t>
            </a:r>
            <a:b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Montage des Glases auf der        Baustelle / beim Kunden</a:t>
            </a:r>
          </a:p>
        </p:txBody>
      </p:sp>
      <p:pic>
        <p:nvPicPr>
          <p:cNvPr id="4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312" y="332656"/>
            <a:ext cx="326588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lukas\Dropbox\loley_website\24_10_2013\Headerbilder\Unternehmen\Karriere\2013-10-17 14.27.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4700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lukas\Dropbox\loley_website\08_10_2013\_done_Teaser_Karriere\Teaser\Teaser_Photos\Reparaturverglasung\Glas Loley _Gesel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07504" y="255459"/>
            <a:ext cx="52565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AT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GlasbautechnikerIn</a:t>
            </a:r>
            <a:endParaRPr lang="de-AT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785206" y="404664"/>
            <a:ext cx="8208912" cy="1152127"/>
          </a:xfrm>
        </p:spPr>
        <p:txBody>
          <a:bodyPr>
            <a:normAutofit fontScale="90000"/>
          </a:bodyPr>
          <a:lstStyle/>
          <a:p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kann der/die </a:t>
            </a:r>
            <a:r>
              <a:rPr lang="de-A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GlasbautechnikerIn</a:t>
            </a:r>
            <a:b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8496944" cy="2016224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veredeln (zuschneiden, schleifen, bohren)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befestigen (in Unterkonstruktionen, Dichtstoffe)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Neues herstellen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Reparaturen durchführen</a:t>
            </a:r>
          </a:p>
          <a:p>
            <a:pPr algn="l"/>
            <a:endParaRPr lang="de-AT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AT" sz="7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 Deiner Arbeit: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Neuverglasung v. Fenster, Türen, Portalen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Geländer /Fassaden / Vordächer aus Glas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Glastrennwände / Glasschiebesysteme 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 / Laternen / Vitrinen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Duschen / Küchenrückwände  </a:t>
            </a:r>
          </a:p>
          <a:p>
            <a:pPr marL="457200" indent="-457200" algn="l">
              <a:buFontTx/>
              <a:buChar char="-"/>
            </a:pPr>
            <a:endParaRPr lang="de-AT" dirty="0"/>
          </a:p>
          <a:p>
            <a:pPr marL="457200" indent="-457200" algn="l">
              <a:buFontTx/>
              <a:buChar char="-"/>
            </a:pPr>
            <a:endParaRPr lang="de-AT" dirty="0"/>
          </a:p>
          <a:p>
            <a:endParaRPr lang="de-AT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elukas\Dropbox\loley_website\08_10_2013\_done_Teaser_Karriere\Teaser\Teaser_Photos\Glas Design\Gefässe_GlasLol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524" y="4286441"/>
            <a:ext cx="2839706" cy="21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lukas\Dropbox\loley_website\08_10_2013\_done_SLIDE-Show\Badezimm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036432"/>
            <a:ext cx="2823093" cy="18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elukas\Dropbox\loley_website\08_10_2013\_done_SLIDE-Show\Wohnhaus_Fassad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501734" cy="182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ukas\Dropbox\loley_website\08_10_2013\_done_Produkte\zu ergänzende Photos\Werkstoff Glas\NEU Bedruckte Gläser\pic13h1-10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659212" cy="18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24544" y="424873"/>
            <a:ext cx="7272808" cy="1001453"/>
          </a:xfrm>
        </p:spPr>
        <p:txBody>
          <a:bodyPr>
            <a:normAutofit fontScale="90000"/>
          </a:bodyPr>
          <a:lstStyle/>
          <a:p>
            <a:r>
              <a:rPr lang="de-AT" sz="5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Berufsschule</a:t>
            </a:r>
            <a:b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244" y="1340768"/>
            <a:ext cx="8640960" cy="2016224"/>
          </a:xfrm>
        </p:spPr>
        <p:txBody>
          <a:bodyPr>
            <a:normAutofit fontScale="25000" lnSpcReduction="20000"/>
          </a:bodyPr>
          <a:lstStyle/>
          <a:p>
            <a:pPr algn="l"/>
            <a:endParaRPr lang="de-AT" dirty="0"/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1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Kramsach</a:t>
            </a: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/Tirol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 10 Wochen/Lehrjahr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endParaRPr lang="de-AT" sz="1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de-AT" sz="10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Gegenstände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Fachzeichnen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Angewandte Wirtschaftslehre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Angewandte Mathematik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Praktische Arbeiten</a:t>
            </a:r>
          </a:p>
        </p:txBody>
      </p:sp>
      <p:pic>
        <p:nvPicPr>
          <p:cNvPr id="7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lasfachschule.ac.at/v2/upload/boulderwand%20(7)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976" y="5205373"/>
            <a:ext cx="2304256" cy="15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glasfachschule.ac.at/v2/upload/internat04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886" y="3421357"/>
            <a:ext cx="2530265" cy="16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glasfachschule.ac.at/v2/upload/Internat36_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990" y="1124744"/>
            <a:ext cx="2771506" cy="20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glasfachschule.ac.at/v2/upload/Internat40_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5056485"/>
            <a:ext cx="2376263" cy="17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24544" y="548680"/>
            <a:ext cx="7272808" cy="790866"/>
          </a:xfrm>
        </p:spPr>
        <p:txBody>
          <a:bodyPr>
            <a:normAutofit fontScale="90000"/>
          </a:bodyPr>
          <a:lstStyle/>
          <a:p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Eignungsvoraussetzungen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8640960" cy="2016224"/>
          </a:xfrm>
        </p:spPr>
        <p:txBody>
          <a:bodyPr>
            <a:normAutofit fontScale="25000" lnSpcReduction="20000"/>
          </a:bodyPr>
          <a:lstStyle/>
          <a:p>
            <a:pPr algn="l"/>
            <a:endParaRPr lang="de-AT" dirty="0"/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Körperliche Wendigkeit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Genauigkeit, Sorgfalt 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Zeichnerische und mathematische Neigung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Teamfähigkeit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Handwerkliche Fähigkeiten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Wetterbeständigkeit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</p:txBody>
      </p:sp>
      <p:pic>
        <p:nvPicPr>
          <p:cNvPr id="7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glasfachschule.ac.at/v2/upload/Siebdr3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684861" cy="21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glasfachschule.ac.at/v2/upload/Siebdr1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987" y="2997948"/>
            <a:ext cx="1732753" cy="28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glasfachschule.ac.at/v2/bilder/w_glasbau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glasfachschule.ac.at/v2/bilder/w_glasbau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30477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90821" y="260648"/>
            <a:ext cx="7272808" cy="790866"/>
          </a:xfrm>
        </p:spPr>
        <p:txBody>
          <a:bodyPr>
            <a:normAutofit/>
          </a:bodyPr>
          <a:lstStyle/>
          <a:p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Berufsreifeprüfung</a:t>
            </a: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040" y="1196752"/>
            <a:ext cx="8640960" cy="2016224"/>
          </a:xfrm>
        </p:spPr>
        <p:txBody>
          <a:bodyPr>
            <a:normAutofit fontScale="25000" lnSpcReduction="20000"/>
          </a:bodyPr>
          <a:lstStyle/>
          <a:p>
            <a:pPr algn="l"/>
            <a:endParaRPr lang="de-AT" dirty="0"/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der Ausbildung zum Glasbautechniker 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durch ein </a:t>
            </a:r>
            <a:r>
              <a:rPr lang="de-AT" sz="1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Aufbaumodul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AT" sz="1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Glasfachschule </a:t>
            </a:r>
            <a:r>
              <a:rPr lang="de-AT" sz="1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Kramsach</a:t>
            </a: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Absolvierung der Berufsreifeprüfung möglich. </a:t>
            </a:r>
          </a:p>
          <a:p>
            <a:pPr lvl="1" algn="l"/>
            <a:endParaRPr lang="de-AT" sz="1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glasfachschule.ac.at/v2/upload/IMG_2476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1" y="3212976"/>
            <a:ext cx="4248471" cy="32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72516" y="117854"/>
            <a:ext cx="8280920" cy="1294922"/>
          </a:xfrm>
        </p:spPr>
        <p:txBody>
          <a:bodyPr>
            <a:noAutofit/>
          </a:bodyPr>
          <a:lstStyle/>
          <a:p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 </a:t>
            </a:r>
            <a:b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Werkstoff unserer Zeit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640960" cy="2016224"/>
          </a:xfrm>
        </p:spPr>
        <p:txBody>
          <a:bodyPr>
            <a:normAutofit fontScale="25000" lnSpcReduction="20000"/>
          </a:bodyPr>
          <a:lstStyle/>
          <a:p>
            <a:pPr algn="l"/>
            <a:endParaRPr lang="de-AT" dirty="0"/>
          </a:p>
          <a:p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findest Du überall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Glas in Türen / Küchen / Duschen/ Bädern / Möbel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Glasfassaden / Glasgeländer / Glasvordächer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Wintergärten / Terrassenverglasungen usw. </a:t>
            </a:r>
          </a:p>
        </p:txBody>
      </p:sp>
      <p:pic>
        <p:nvPicPr>
          <p:cNvPr id="5" name="Picture 3" descr="C:\Users\elukas\Dropbox\loley_website\08_10_2013\_done_Teaser_Karriere\Teaser\Teaser_Photos\Konstruktiver Glasbau\KEusch_Fassade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87095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lukas\Dropbox\loley_website\08_10_2013\_done_SLIDE-Show\Glasvordach_Tulln-1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462555"/>
            <a:ext cx="2644552" cy="17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lukas\Dropbox\loley_website\08_10_2013\_done_SLIDE-Show\Glasstiege_SchuhboutiqueKärntnerstrass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512979"/>
            <a:ext cx="1800200" cy="27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Bildschirmpräsentation (4:3)</PresentationFormat>
  <Paragraphs>77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Larissa</vt:lpstr>
      <vt:lpstr>Dokument</vt:lpstr>
      <vt:lpstr>GlasbautechnikerIn</vt:lpstr>
      <vt:lpstr>Der neue modulare Lehrberuf GLASBAUTECHNIKER/In</vt:lpstr>
      <vt:lpstr>Lehrlingsentschädigung Glaser Stand Mai 2021, Bruttoangaben</vt:lpstr>
      <vt:lpstr>.) Veredelung von Gläsern im Betrieb  .) Montage des Glases auf der        Baustelle / beim Kunden</vt:lpstr>
      <vt:lpstr>Was kann der/die GlasbautechnikerIn </vt:lpstr>
      <vt:lpstr>Berufsschule </vt:lpstr>
      <vt:lpstr>Eignungsvoraussetzungen </vt:lpstr>
      <vt:lpstr>Berufsreifeprüfung</vt:lpstr>
      <vt:lpstr>Glas   Der Werkstoff unserer Zeit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Glasbautechniker</dc:title>
  <dc:creator>Elisabeth Lukas</dc:creator>
  <cp:lastModifiedBy>Elisabeth Lukas</cp:lastModifiedBy>
  <cp:revision>41</cp:revision>
  <cp:lastPrinted>2017-11-23T15:11:07Z</cp:lastPrinted>
  <dcterms:created xsi:type="dcterms:W3CDTF">2015-02-06T07:43:46Z</dcterms:created>
  <dcterms:modified xsi:type="dcterms:W3CDTF">2022-10-31T08:12:23Z</dcterms:modified>
</cp:coreProperties>
</file>