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5"/>
  </p:sldMasterIdLst>
  <p:notesMasterIdLst>
    <p:notesMasterId r:id="rId20"/>
  </p:notesMasterIdLst>
  <p:handoutMasterIdLst>
    <p:handoutMasterId r:id="rId21"/>
  </p:handoutMasterIdLst>
  <p:sldIdLst>
    <p:sldId id="444" r:id="rId6"/>
    <p:sldId id="450" r:id="rId7"/>
    <p:sldId id="448" r:id="rId8"/>
    <p:sldId id="451" r:id="rId9"/>
    <p:sldId id="449" r:id="rId10"/>
    <p:sldId id="447" r:id="rId11"/>
    <p:sldId id="423" r:id="rId12"/>
    <p:sldId id="452" r:id="rId13"/>
    <p:sldId id="441" r:id="rId14"/>
    <p:sldId id="453" r:id="rId15"/>
    <p:sldId id="458" r:id="rId16"/>
    <p:sldId id="442" r:id="rId17"/>
    <p:sldId id="457" r:id="rId18"/>
    <p:sldId id="455" r:id="rId19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457" userDrawn="1">
          <p15:clr>
            <a:srgbClr val="A4A3A4"/>
          </p15:clr>
        </p15:guide>
        <p15:guide id="3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81E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69012ECD-51FC-41F1-AA8D-1B2483CD663E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16DA210-FB5B-4158-B5E0-FEB733F419BA}" styleName="Helle Formatvorlag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9D7B26C5-4107-4FEC-AEDC-1716B250A1EF}" styleName="Helle Formatvorlag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E25E649-3F16-4E02-A733-19D2CDBF48F0}" styleName="Mittlere Formatvorlage 3 - Akz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Helle Formatvorlage 1 - Akz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3B4B98B0-60AC-42C2-AFA5-B58CD77FA1E5}" styleName="Helle Formatvorlage 1 - Akz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F2DE63D5-997A-4646-A377-4702673A728D}" styleName="Helle Formatvorlage 2 - Akz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B301B821-A1FF-4177-AEE7-76D212191A09}" styleName="Mittlere Formatvorlage 1 - Akz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Helle Formatvorlage 2 - Akz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E9639D4-E3E2-4D34-9284-5A2195B3D0D7}" styleName="Helle Formatvorlag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A111915-BE36-4E01-A7E5-04B1672EAD32}" styleName="Helle Formatvorlage 2 - Akz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603" autoAdjust="0"/>
    <p:restoredTop sz="86420" autoAdjust="0"/>
  </p:normalViewPr>
  <p:slideViewPr>
    <p:cSldViewPr snapToGrid="0" showGuides="1">
      <p:cViewPr varScale="1">
        <p:scale>
          <a:sx n="103" d="100"/>
          <a:sy n="103" d="100"/>
        </p:scale>
        <p:origin x="114" y="312"/>
      </p:cViewPr>
      <p:guideLst>
        <p:guide orient="horz" pos="1457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75" d="100"/>
        <a:sy n="75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72" d="100"/>
          <a:sy n="72" d="100"/>
        </p:scale>
        <p:origin x="3072" y="54"/>
      </p:cViewPr>
      <p:guideLst/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AT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6EF102-6B58-4475-93A2-46035932CE2D}" type="datetimeFigureOut">
              <a:rPr lang="de-AT" smtClean="0"/>
              <a:pPr/>
              <a:t>04.11.2021</a:t>
            </a:fld>
            <a:endParaRPr lang="de-AT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AT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6A1DA0-2AC9-469E-A847-1E7EABD90E8B}" type="slidenum">
              <a:rPr lang="de-AT" smtClean="0"/>
              <a:pPr/>
              <a:t>‹Nr.›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81630167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AT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6AAF5F-2D87-4414-8A0D-DB843C732951}" type="datetimeFigureOut">
              <a:rPr lang="de-AT" smtClean="0"/>
              <a:pPr/>
              <a:t>04.11.2021</a:t>
            </a:fld>
            <a:endParaRPr lang="de-AT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AT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AT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7839CE-60A7-40B8-B3DB-AC86B1EB506D}" type="slidenum">
              <a:rPr lang="de-AT" smtClean="0"/>
              <a:pPr/>
              <a:t>‹Nr.›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52892696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41090261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9993437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jpe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jpe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Bildplatzhalter 14">
            <a:extLst>
              <a:ext uri="{FF2B5EF4-FFF2-40B4-BE49-F238E27FC236}">
                <a16:creationId xmlns:a16="http://schemas.microsoft.com/office/drawing/2014/main" id="{56C3863E-AEAE-4DE9-B079-31A26CE78E0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-9526"/>
            <a:ext cx="12192000" cy="5467050"/>
          </a:xfrm>
          <a:custGeom>
            <a:avLst/>
            <a:gdLst>
              <a:gd name="connsiteX0" fmla="*/ 515939 w 12192000"/>
              <a:gd name="connsiteY0" fmla="*/ 9526 h 5467050"/>
              <a:gd name="connsiteX1" fmla="*/ 515939 w 12192000"/>
              <a:gd name="connsiteY1" fmla="*/ 3841297 h 5467050"/>
              <a:gd name="connsiteX2" fmla="*/ 2819401 w 12192000"/>
              <a:gd name="connsiteY2" fmla="*/ 3841297 h 5467050"/>
              <a:gd name="connsiteX3" fmla="*/ 2819401 w 12192000"/>
              <a:gd name="connsiteY3" fmla="*/ 9526 h 5467050"/>
              <a:gd name="connsiteX4" fmla="*/ 0 w 12192000"/>
              <a:gd name="connsiteY4" fmla="*/ 0 h 5467050"/>
              <a:gd name="connsiteX5" fmla="*/ 12192000 w 12192000"/>
              <a:gd name="connsiteY5" fmla="*/ 0 h 5467050"/>
              <a:gd name="connsiteX6" fmla="*/ 12192000 w 12192000"/>
              <a:gd name="connsiteY6" fmla="*/ 5467050 h 5467050"/>
              <a:gd name="connsiteX7" fmla="*/ 0 w 12192000"/>
              <a:gd name="connsiteY7" fmla="*/ 5467050 h 546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5467050">
                <a:moveTo>
                  <a:pt x="515939" y="9526"/>
                </a:moveTo>
                <a:lnTo>
                  <a:pt x="515939" y="3841297"/>
                </a:lnTo>
                <a:lnTo>
                  <a:pt x="2819401" y="3841297"/>
                </a:lnTo>
                <a:lnTo>
                  <a:pt x="2819401" y="9526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5467050"/>
                </a:lnTo>
                <a:lnTo>
                  <a:pt x="0" y="5467050"/>
                </a:lnTo>
                <a:close/>
              </a:path>
            </a:pathLst>
          </a:custGeom>
          <a:solidFill>
            <a:srgbClr val="C81E3C">
              <a:alpha val="40000"/>
            </a:srgb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de-DE" dirty="0"/>
              <a:t>Bild durch Klicken auf Symbol hinzufügen</a:t>
            </a:r>
            <a:endParaRPr lang="de-AT" dirty="0"/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EBC601D7-C73F-4D1C-94BB-8EEEA68DDF0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" y="5457524"/>
            <a:ext cx="12191999" cy="1405464"/>
          </a:xfrm>
          <a:prstGeom prst="rect">
            <a:avLst/>
          </a:prstGeom>
          <a:solidFill>
            <a:schemeClr val="bg1"/>
          </a:solidFill>
        </p:spPr>
        <p:txBody>
          <a:bodyPr lIns="522000" tIns="270000" anchor="t"/>
          <a:lstStyle>
            <a:lvl1pPr marL="0" indent="0" algn="l">
              <a:lnSpc>
                <a:spcPct val="100000"/>
              </a:lnSpc>
              <a:defRPr lang="de-AT" sz="2400" i="0" kern="1200" cap="none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e-DE" dirty="0"/>
              <a:t>Titel durch Klicken bearbeiten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97798056-C46E-4367-8F1C-A81CF8B905E7}"/>
              </a:ext>
            </a:extLst>
          </p:cNvPr>
          <p:cNvGrpSpPr/>
          <p:nvPr userDrawn="1"/>
        </p:nvGrpSpPr>
        <p:grpSpPr>
          <a:xfrm>
            <a:off x="501603" y="0"/>
            <a:ext cx="2332132" cy="3831771"/>
            <a:chOff x="501603" y="0"/>
            <a:chExt cx="2332132" cy="3831771"/>
          </a:xfrm>
        </p:grpSpPr>
        <p:sp>
          <p:nvSpPr>
            <p:cNvPr id="16" name="Rechteck 15">
              <a:extLst>
                <a:ext uri="{FF2B5EF4-FFF2-40B4-BE49-F238E27FC236}">
                  <a16:creationId xmlns:a16="http://schemas.microsoft.com/office/drawing/2014/main" id="{F5089FDA-C36A-48F3-ACF9-9A0D37276E04}"/>
                </a:ext>
              </a:extLst>
            </p:cNvPr>
            <p:cNvSpPr/>
            <p:nvPr userDrawn="1"/>
          </p:nvSpPr>
          <p:spPr>
            <a:xfrm>
              <a:off x="501603" y="0"/>
              <a:ext cx="2332132" cy="383177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dirty="0"/>
            </a:p>
          </p:txBody>
        </p:sp>
        <p:sp>
          <p:nvSpPr>
            <p:cNvPr id="11" name="Titel 1">
              <a:extLst>
                <a:ext uri="{FF2B5EF4-FFF2-40B4-BE49-F238E27FC236}">
                  <a16:creationId xmlns:a16="http://schemas.microsoft.com/office/drawing/2014/main" id="{65875750-6678-4E5F-879A-A629B4B36EC8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787399" y="2012009"/>
              <a:ext cx="1922313" cy="1343869"/>
            </a:xfrm>
            <a:prstGeom prst="rect">
              <a:avLst/>
            </a:prstGeom>
            <a:noFill/>
          </p:spPr>
          <p:txBody>
            <a:bodyPr vert="horz" lIns="0" tIns="34290" rIns="0" bIns="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 defTabSz="685783">
                <a:defRPr/>
              </a:pPr>
              <a:r>
                <a:rPr kumimoji="0" lang="de-AT" sz="3200" b="0" i="0" u="none" strike="noStrike" kern="1200" cap="none" spc="35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FRUCHT</a:t>
              </a:r>
              <a:br>
                <a:rPr lang="de-AT" sz="3200" i="1" kern="1400" spc="300" dirty="0">
                  <a:solidFill>
                    <a:sysClr val="window" lastClr="FFFFFF"/>
                  </a:solidFill>
                  <a:latin typeface="Tahoma"/>
                </a:rPr>
              </a:br>
              <a:r>
                <a:rPr lang="de-AT" sz="3200" i="0" kern="1400" spc="470" baseline="0" dirty="0">
                  <a:solidFill>
                    <a:sysClr val="window" lastClr="FFFFFF"/>
                  </a:solidFill>
                  <a:latin typeface="Tahoma"/>
                </a:rPr>
                <a:t>STÄRKE</a:t>
              </a:r>
              <a:br>
                <a:rPr lang="de-AT" sz="3200" i="1" kern="1400" spc="360" baseline="0" dirty="0">
                  <a:solidFill>
                    <a:sysClr val="window" lastClr="FFFFFF"/>
                  </a:solidFill>
                  <a:latin typeface="Tahoma"/>
                </a:rPr>
              </a:br>
              <a:r>
                <a:rPr kumimoji="0" lang="de-AT" sz="3200" b="0" i="0" u="none" strike="noStrike" kern="1400" cap="none" spc="38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ZUCKER</a:t>
              </a:r>
              <a:endParaRPr lang="de-AT" sz="3200" i="0" spc="350" baseline="0" dirty="0">
                <a:solidFill>
                  <a:sysClr val="window" lastClr="FFFFFF"/>
                </a:solidFill>
                <a:latin typeface="Tahoma"/>
              </a:endParaRPr>
            </a:p>
          </p:txBody>
        </p:sp>
        <p:sp>
          <p:nvSpPr>
            <p:cNvPr id="12" name="Untertitel 2">
              <a:extLst>
                <a:ext uri="{FF2B5EF4-FFF2-40B4-BE49-F238E27FC236}">
                  <a16:creationId xmlns:a16="http://schemas.microsoft.com/office/drawing/2014/main" id="{3E07B483-7684-4734-A29A-FEF825D743EB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588989" y="3479816"/>
              <a:ext cx="2133424" cy="225741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85783">
                <a:defRPr/>
              </a:pPr>
              <a:r>
                <a:rPr lang="de-AT" sz="1200" spc="23" dirty="0">
                  <a:solidFill>
                    <a:sysClr val="window" lastClr="FFFFFF"/>
                  </a:solidFill>
                  <a:latin typeface="Tahoma"/>
                </a:rPr>
                <a:t>Der natürliche Mehrwert</a:t>
              </a:r>
            </a:p>
          </p:txBody>
        </p:sp>
        <p:cxnSp>
          <p:nvCxnSpPr>
            <p:cNvPr id="13" name="Gerader Verbinder 12">
              <a:extLst>
                <a:ext uri="{FF2B5EF4-FFF2-40B4-BE49-F238E27FC236}">
                  <a16:creationId xmlns:a16="http://schemas.microsoft.com/office/drawing/2014/main" id="{71F51F27-F897-4CA5-BFB5-6F1CDE33A1BC}"/>
                </a:ext>
              </a:extLst>
            </p:cNvPr>
            <p:cNvCxnSpPr/>
            <p:nvPr userDrawn="1"/>
          </p:nvCxnSpPr>
          <p:spPr>
            <a:xfrm>
              <a:off x="803669" y="3399015"/>
              <a:ext cx="1710000" cy="0"/>
            </a:xfrm>
            <a:prstGeom prst="line">
              <a:avLst/>
            </a:prstGeom>
            <a:noFill/>
            <a:ln w="635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</p:cxnSp>
        <p:pic>
          <p:nvPicPr>
            <p:cNvPr id="17" name="Grafik 16">
              <a:extLst>
                <a:ext uri="{FF2B5EF4-FFF2-40B4-BE49-F238E27FC236}">
                  <a16:creationId xmlns:a16="http://schemas.microsoft.com/office/drawing/2014/main" id="{86DD86CB-0DB8-4418-81C7-0B8878B8358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89203" y="608459"/>
              <a:ext cx="1356932" cy="792018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2494160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kleines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sz="quarter" idx="14"/>
          </p:nvPr>
        </p:nvSpPr>
        <p:spPr>
          <a:xfrm>
            <a:off x="8004175" y="2241551"/>
            <a:ext cx="3662363" cy="417512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 sz="1600"/>
            </a:lvl1pPr>
          </a:lstStyle>
          <a:p>
            <a:r>
              <a:rPr lang="de-DE" dirty="0"/>
              <a:t>Bild durch Klicken auf Symbol hinzufügen</a:t>
            </a:r>
            <a:endParaRPr lang="de-AT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5" hasCustomPrompt="1"/>
          </p:nvPr>
        </p:nvSpPr>
        <p:spPr>
          <a:xfrm>
            <a:off x="515939" y="2241550"/>
            <a:ext cx="7416800" cy="417512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 dirty="0"/>
              <a:t>Text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  <p:cxnSp>
        <p:nvCxnSpPr>
          <p:cNvPr id="9" name="Gerader Verbinder 8"/>
          <p:cNvCxnSpPr/>
          <p:nvPr userDrawn="1"/>
        </p:nvCxnSpPr>
        <p:spPr>
          <a:xfrm>
            <a:off x="515939" y="6491608"/>
            <a:ext cx="11160125" cy="0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el 1">
            <a:extLst>
              <a:ext uri="{FF2B5EF4-FFF2-40B4-BE49-F238E27FC236}">
                <a16:creationId xmlns:a16="http://schemas.microsoft.com/office/drawing/2014/main" id="{FBA9280D-6D40-4CB9-A138-F8DE74A3D1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Mastertitelformat bearbeiten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5377750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Bildstreifen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Gerader Verbinder 8"/>
          <p:cNvCxnSpPr/>
          <p:nvPr userDrawn="1"/>
        </p:nvCxnSpPr>
        <p:spPr>
          <a:xfrm>
            <a:off x="515939" y="6491608"/>
            <a:ext cx="11160125" cy="0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platzhalter 8"/>
          <p:cNvSpPr>
            <a:spLocks noGrp="1"/>
          </p:cNvSpPr>
          <p:nvPr>
            <p:ph type="body" sz="quarter" idx="16" hasCustomPrompt="1"/>
          </p:nvPr>
        </p:nvSpPr>
        <p:spPr>
          <a:xfrm>
            <a:off x="515939" y="2241551"/>
            <a:ext cx="935712" cy="450105"/>
          </a:xfrm>
          <a:solidFill>
            <a:schemeClr val="accent1"/>
          </a:solidFill>
        </p:spPr>
        <p:txBody>
          <a:bodyPr wrap="none" lIns="90000" tIns="72000" rIns="108000" bIns="72000" anchor="ctr">
            <a:spAutoFit/>
          </a:bodyPr>
          <a:lstStyle>
            <a:lvl1pPr algn="l">
              <a:buNone/>
              <a:defRPr sz="2200" i="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Titel</a:t>
            </a:r>
            <a:endParaRPr lang="de-AT" dirty="0"/>
          </a:p>
        </p:txBody>
      </p:sp>
      <p:sp>
        <p:nvSpPr>
          <p:cNvPr id="18" name="Bildplatzhalter 2"/>
          <p:cNvSpPr>
            <a:spLocks noGrp="1"/>
          </p:cNvSpPr>
          <p:nvPr>
            <p:ph type="pic" sz="quarter" idx="18"/>
          </p:nvPr>
        </p:nvSpPr>
        <p:spPr>
          <a:xfrm>
            <a:off x="8003540" y="0"/>
            <a:ext cx="3672524" cy="64916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 sz="1600"/>
            </a:lvl1pPr>
          </a:lstStyle>
          <a:p>
            <a:r>
              <a:rPr lang="de-DE" dirty="0"/>
              <a:t>Bild durch Klicken auf Symbol hinzufügen</a:t>
            </a:r>
            <a:endParaRPr lang="de-AT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78CB4F4-3309-47AD-9FFF-38F6E1FEBC6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15937" y="2773363"/>
            <a:ext cx="7416802" cy="3636962"/>
          </a:xfr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Arial" pitchFamily="34" charset="0"/>
              <a:buNone/>
              <a:tabLst/>
              <a:defRPr/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Arial" pitchFamily="34" charset="0"/>
              <a:buNone/>
              <a:tabLst/>
              <a:defRPr/>
            </a:pPr>
            <a:r>
              <a:rPr lang="de-DE" dirty="0"/>
              <a:t>Text durch Klicken bearbeiten</a:t>
            </a:r>
            <a:endParaRPr lang="de-AT" dirty="0"/>
          </a:p>
          <a:p>
            <a:pPr lvl="0"/>
            <a:endParaRPr lang="de-AT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D48DE564-6B3B-4D50-B1CF-22B326EABC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48879" y="826547"/>
            <a:ext cx="5554662" cy="493766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Mastertitelformat änd.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9174969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ßes Bild mit Bild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7"/>
          <p:cNvSpPr>
            <a:spLocks noGrp="1"/>
          </p:cNvSpPr>
          <p:nvPr>
            <p:ph type="pic" sz="quarter" idx="15"/>
          </p:nvPr>
        </p:nvSpPr>
        <p:spPr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 sz="1600"/>
            </a:lvl1pPr>
          </a:lstStyle>
          <a:p>
            <a:r>
              <a:rPr lang="de-AT" dirty="0"/>
              <a:t>Bild durch Klicken auf Symbol hinzufügen</a:t>
            </a:r>
          </a:p>
        </p:txBody>
      </p:sp>
      <p:cxnSp>
        <p:nvCxnSpPr>
          <p:cNvPr id="5" name="Gerader Verbinder 6"/>
          <p:cNvCxnSpPr/>
          <p:nvPr userDrawn="1"/>
        </p:nvCxnSpPr>
        <p:spPr>
          <a:xfrm>
            <a:off x="515939" y="6491608"/>
            <a:ext cx="11160125" cy="0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platzhalter 8"/>
          <p:cNvSpPr>
            <a:spLocks noGrp="1"/>
          </p:cNvSpPr>
          <p:nvPr>
            <p:ph type="body" sz="quarter" idx="28" hasCustomPrompt="1"/>
          </p:nvPr>
        </p:nvSpPr>
        <p:spPr>
          <a:xfrm>
            <a:off x="5320130" y="2016499"/>
            <a:ext cx="1551744" cy="450105"/>
          </a:xfrm>
          <a:solidFill>
            <a:schemeClr val="accent1"/>
          </a:solidFill>
        </p:spPr>
        <p:txBody>
          <a:bodyPr wrap="none" lIns="90000" tIns="72000" rIns="108000" bIns="72000" anchor="ctr">
            <a:spAutoFit/>
          </a:bodyPr>
          <a:lstStyle>
            <a:lvl1pPr algn="ctr">
              <a:defRPr sz="2200" i="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noProof="0" dirty="0" err="1"/>
              <a:t>bildtitel</a:t>
            </a:r>
            <a:endParaRPr lang="de-DE" noProof="0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2813A9D5-E77B-4510-8B1F-868B83C260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Mastertitelformat bearbeiten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0952951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ßes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Gerader Verbinder 6"/>
          <p:cNvCxnSpPr/>
          <p:nvPr userDrawn="1"/>
        </p:nvCxnSpPr>
        <p:spPr>
          <a:xfrm>
            <a:off x="515939" y="6491608"/>
            <a:ext cx="11160125" cy="0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Bildplatzhalter 7"/>
          <p:cNvSpPr>
            <a:spLocks noGrp="1"/>
          </p:cNvSpPr>
          <p:nvPr>
            <p:ph type="pic" sz="quarter" idx="15"/>
          </p:nvPr>
        </p:nvSpPr>
        <p:spPr>
          <a:xfrm>
            <a:off x="0" y="1729408"/>
            <a:ext cx="12192000" cy="512859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 sz="1600"/>
            </a:lvl1pPr>
          </a:lstStyle>
          <a:p>
            <a:r>
              <a:rPr lang="de-AT" dirty="0"/>
              <a:t>Bild durch Klicken auf Symbol hinzufügen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46972A95-F3BA-4CE4-A0A0-B1E5780E6A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Mastertitelformat bearbeiten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0582273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Bilder mit Bild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5"/>
          <p:cNvSpPr>
            <a:spLocks noGrp="1"/>
          </p:cNvSpPr>
          <p:nvPr>
            <p:ph type="pic" sz="quarter" idx="12"/>
          </p:nvPr>
        </p:nvSpPr>
        <p:spPr>
          <a:xfrm>
            <a:off x="515939" y="2241550"/>
            <a:ext cx="3671887" cy="417512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 sz="1600"/>
            </a:lvl1pPr>
          </a:lstStyle>
          <a:p>
            <a:r>
              <a:rPr lang="de-DE" dirty="0"/>
              <a:t>Bild durch Klicken auf Symbol hinzufügen</a:t>
            </a:r>
            <a:endParaRPr lang="de-AT" dirty="0"/>
          </a:p>
        </p:txBody>
      </p:sp>
      <p:sp>
        <p:nvSpPr>
          <p:cNvPr id="7" name="Bildplatzhalter 5"/>
          <p:cNvSpPr>
            <a:spLocks noGrp="1"/>
          </p:cNvSpPr>
          <p:nvPr>
            <p:ph type="pic" sz="quarter" idx="13"/>
          </p:nvPr>
        </p:nvSpPr>
        <p:spPr>
          <a:xfrm>
            <a:off x="4259264" y="2241550"/>
            <a:ext cx="3673475" cy="417512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 sz="1600"/>
            </a:lvl1pPr>
          </a:lstStyle>
          <a:p>
            <a:r>
              <a:rPr lang="de-DE" dirty="0"/>
              <a:t>Bild durch Klicken auf Symbol hinzufügen</a:t>
            </a:r>
            <a:endParaRPr lang="de-AT" dirty="0"/>
          </a:p>
        </p:txBody>
      </p:sp>
      <p:sp>
        <p:nvSpPr>
          <p:cNvPr id="8" name="Bildplatzhalter 5"/>
          <p:cNvSpPr>
            <a:spLocks noGrp="1"/>
          </p:cNvSpPr>
          <p:nvPr>
            <p:ph type="pic" sz="quarter" idx="14"/>
          </p:nvPr>
        </p:nvSpPr>
        <p:spPr>
          <a:xfrm>
            <a:off x="8004178" y="2241551"/>
            <a:ext cx="3671887" cy="417512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 sz="1600"/>
            </a:lvl1pPr>
          </a:lstStyle>
          <a:p>
            <a:r>
              <a:rPr lang="de-DE" dirty="0"/>
              <a:t>Bild durch Klicken auf Symbol hinzufügen</a:t>
            </a:r>
            <a:endParaRPr lang="de-AT" dirty="0"/>
          </a:p>
        </p:txBody>
      </p:sp>
      <p:sp>
        <p:nvSpPr>
          <p:cNvPr id="13" name="Textplatzhalter 8"/>
          <p:cNvSpPr>
            <a:spLocks noGrp="1"/>
          </p:cNvSpPr>
          <p:nvPr>
            <p:ph type="body" sz="quarter" idx="16" hasCustomPrompt="1"/>
          </p:nvPr>
        </p:nvSpPr>
        <p:spPr>
          <a:xfrm>
            <a:off x="5320134" y="2016498"/>
            <a:ext cx="1551744" cy="450105"/>
          </a:xfrm>
          <a:solidFill>
            <a:schemeClr val="accent1"/>
          </a:solidFill>
        </p:spPr>
        <p:txBody>
          <a:bodyPr wrap="none" lIns="108000" tIns="72000" rIns="108000" bIns="72000" anchor="ctr">
            <a:spAutoFit/>
          </a:bodyPr>
          <a:lstStyle>
            <a:lvl1pPr algn="ctr">
              <a:buNone/>
              <a:defRPr sz="2200" i="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bildtitel</a:t>
            </a:r>
            <a:endParaRPr lang="de-AT" dirty="0"/>
          </a:p>
        </p:txBody>
      </p:sp>
      <p:sp>
        <p:nvSpPr>
          <p:cNvPr id="14" name="Textplatzhalter 8"/>
          <p:cNvSpPr>
            <a:spLocks noGrp="1"/>
          </p:cNvSpPr>
          <p:nvPr>
            <p:ph type="body" sz="quarter" idx="17" hasCustomPrompt="1"/>
          </p:nvPr>
        </p:nvSpPr>
        <p:spPr>
          <a:xfrm>
            <a:off x="9065046" y="2016497"/>
            <a:ext cx="1551744" cy="450105"/>
          </a:xfrm>
          <a:solidFill>
            <a:schemeClr val="accent1"/>
          </a:solidFill>
        </p:spPr>
        <p:txBody>
          <a:bodyPr wrap="none" lIns="108000" tIns="72000" rIns="108000" bIns="72000" anchor="ctr">
            <a:spAutoFit/>
          </a:bodyPr>
          <a:lstStyle>
            <a:lvl1pPr algn="ctr">
              <a:buNone/>
              <a:defRPr sz="2200" i="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bildtitel</a:t>
            </a:r>
            <a:endParaRPr lang="de-AT" dirty="0"/>
          </a:p>
        </p:txBody>
      </p:sp>
      <p:cxnSp>
        <p:nvCxnSpPr>
          <p:cNvPr id="15" name="Gerader Verbinder 14"/>
          <p:cNvCxnSpPr/>
          <p:nvPr userDrawn="1"/>
        </p:nvCxnSpPr>
        <p:spPr>
          <a:xfrm>
            <a:off x="515939" y="6491608"/>
            <a:ext cx="11160125" cy="0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platzhalter 8"/>
          <p:cNvSpPr>
            <a:spLocks noGrp="1"/>
          </p:cNvSpPr>
          <p:nvPr>
            <p:ph type="body" sz="quarter" idx="15" hasCustomPrompt="1"/>
          </p:nvPr>
        </p:nvSpPr>
        <p:spPr>
          <a:xfrm>
            <a:off x="1575225" y="2016498"/>
            <a:ext cx="1551744" cy="450105"/>
          </a:xfrm>
          <a:solidFill>
            <a:schemeClr val="accent1"/>
          </a:solidFill>
        </p:spPr>
        <p:txBody>
          <a:bodyPr wrap="none" lIns="108000" tIns="72000" rIns="108000" bIns="72000" anchor="ctr">
            <a:spAutoFit/>
          </a:bodyPr>
          <a:lstStyle>
            <a:lvl1pPr algn="ctr">
              <a:buNone/>
              <a:defRPr sz="2200" i="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Bildtitel</a:t>
            </a:r>
            <a:endParaRPr lang="de-AT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D08593CA-0E28-443E-ABD0-C4BC290B41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Mastertitelformat bearbeiten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2601532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3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Bildplatzhalter 2"/>
          <p:cNvSpPr>
            <a:spLocks noGrp="1"/>
          </p:cNvSpPr>
          <p:nvPr>
            <p:ph type="pic" sz="quarter" idx="17"/>
          </p:nvPr>
        </p:nvSpPr>
        <p:spPr>
          <a:xfrm>
            <a:off x="8003540" y="-8471"/>
            <a:ext cx="3662363" cy="20880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 sz="1600"/>
            </a:lvl1pPr>
          </a:lstStyle>
          <a:p>
            <a:r>
              <a:rPr lang="de-DE" dirty="0"/>
              <a:t>Bild durch Klicken auf Symbol hinzufügen</a:t>
            </a:r>
            <a:endParaRPr lang="de-AT" dirty="0"/>
          </a:p>
        </p:txBody>
      </p:sp>
      <p:sp>
        <p:nvSpPr>
          <p:cNvPr id="3" name="Bildplatzhalter 2"/>
          <p:cNvSpPr>
            <a:spLocks noGrp="1"/>
          </p:cNvSpPr>
          <p:nvPr>
            <p:ph type="pic" sz="quarter" idx="14"/>
          </p:nvPr>
        </p:nvSpPr>
        <p:spPr>
          <a:xfrm>
            <a:off x="8003540" y="4321304"/>
            <a:ext cx="3662363" cy="20880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 sz="1600"/>
            </a:lvl1pPr>
          </a:lstStyle>
          <a:p>
            <a:r>
              <a:rPr lang="de-DE" dirty="0"/>
              <a:t>Bild durch Klicken auf Symbol hinzufügen</a:t>
            </a:r>
            <a:endParaRPr lang="de-AT" dirty="0"/>
          </a:p>
        </p:txBody>
      </p:sp>
      <p:cxnSp>
        <p:nvCxnSpPr>
          <p:cNvPr id="9" name="Gerader Verbinder 8"/>
          <p:cNvCxnSpPr/>
          <p:nvPr userDrawn="1"/>
        </p:nvCxnSpPr>
        <p:spPr>
          <a:xfrm>
            <a:off x="515939" y="6491608"/>
            <a:ext cx="11160125" cy="0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platzhalter 8"/>
          <p:cNvSpPr>
            <a:spLocks noGrp="1"/>
          </p:cNvSpPr>
          <p:nvPr>
            <p:ph type="body" sz="quarter" idx="16" hasCustomPrompt="1"/>
          </p:nvPr>
        </p:nvSpPr>
        <p:spPr>
          <a:xfrm>
            <a:off x="515939" y="2241551"/>
            <a:ext cx="953888" cy="450105"/>
          </a:xfrm>
          <a:solidFill>
            <a:schemeClr val="accent1"/>
          </a:solidFill>
        </p:spPr>
        <p:txBody>
          <a:bodyPr wrap="none" lIns="90000" tIns="72000" rIns="108000" bIns="72000" anchor="ctr">
            <a:spAutoFit/>
          </a:bodyPr>
          <a:lstStyle>
            <a:lvl1pPr algn="l">
              <a:buNone/>
              <a:defRPr sz="2200" i="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Titel</a:t>
            </a:r>
            <a:endParaRPr lang="de-AT" dirty="0"/>
          </a:p>
        </p:txBody>
      </p:sp>
      <p:sp>
        <p:nvSpPr>
          <p:cNvPr id="18" name="Bildplatzhalter 2"/>
          <p:cNvSpPr>
            <a:spLocks noGrp="1"/>
          </p:cNvSpPr>
          <p:nvPr>
            <p:ph type="pic" sz="quarter" idx="18"/>
          </p:nvPr>
        </p:nvSpPr>
        <p:spPr>
          <a:xfrm>
            <a:off x="8003540" y="2161833"/>
            <a:ext cx="3662363" cy="20880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 sz="1600"/>
            </a:lvl1pPr>
          </a:lstStyle>
          <a:p>
            <a:r>
              <a:rPr lang="de-DE" dirty="0"/>
              <a:t>Bild durch Klicken auf Symbol hinzufügen</a:t>
            </a:r>
            <a:endParaRPr lang="de-AT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2582D83-0AEE-42BF-8C1A-42178119B37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26097" y="2776538"/>
            <a:ext cx="7406641" cy="36322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 dirty="0"/>
              <a:t>Text durch Klicken bearbeiten</a:t>
            </a:r>
            <a:endParaRPr lang="de-AT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F2412142-564F-4DA8-B01F-15CBF88711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48879" y="826547"/>
            <a:ext cx="5554662" cy="493766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Mastertitelformat änd.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3397752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palten mit Bild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5"/>
          <p:cNvSpPr>
            <a:spLocks noGrp="1"/>
          </p:cNvSpPr>
          <p:nvPr>
            <p:ph type="pic" sz="quarter" idx="12"/>
          </p:nvPr>
        </p:nvSpPr>
        <p:spPr>
          <a:xfrm>
            <a:off x="515939" y="2241548"/>
            <a:ext cx="3671887" cy="16200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 sz="1600"/>
            </a:lvl1pPr>
          </a:lstStyle>
          <a:p>
            <a:r>
              <a:rPr lang="de-DE" dirty="0"/>
              <a:t>Bild durch Klicken auf Symbol hinzufügen</a:t>
            </a:r>
            <a:endParaRPr lang="de-AT" dirty="0"/>
          </a:p>
        </p:txBody>
      </p:sp>
      <p:sp>
        <p:nvSpPr>
          <p:cNvPr id="13" name="Bildplatzhalter 5"/>
          <p:cNvSpPr>
            <a:spLocks noGrp="1"/>
          </p:cNvSpPr>
          <p:nvPr>
            <p:ph type="pic" sz="quarter" idx="18"/>
          </p:nvPr>
        </p:nvSpPr>
        <p:spPr>
          <a:xfrm>
            <a:off x="4259264" y="2241548"/>
            <a:ext cx="3673475" cy="16200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 sz="1600"/>
            </a:lvl1pPr>
          </a:lstStyle>
          <a:p>
            <a:r>
              <a:rPr lang="de-DE" dirty="0"/>
              <a:t>Bild durch Klicken auf Symbol hinzufügen</a:t>
            </a:r>
            <a:endParaRPr lang="de-AT" dirty="0"/>
          </a:p>
        </p:txBody>
      </p:sp>
      <p:sp>
        <p:nvSpPr>
          <p:cNvPr id="14" name="Bildplatzhalter 5"/>
          <p:cNvSpPr>
            <a:spLocks noGrp="1"/>
          </p:cNvSpPr>
          <p:nvPr>
            <p:ph type="pic" sz="quarter" idx="19"/>
          </p:nvPr>
        </p:nvSpPr>
        <p:spPr>
          <a:xfrm>
            <a:off x="8004178" y="2241548"/>
            <a:ext cx="3671887" cy="16200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 sz="1600"/>
            </a:lvl1pPr>
          </a:lstStyle>
          <a:p>
            <a:r>
              <a:rPr lang="de-DE" dirty="0"/>
              <a:t>Bild durch Klicken auf Symbol hinzufügen</a:t>
            </a:r>
            <a:endParaRPr lang="de-AT" dirty="0"/>
          </a:p>
        </p:txBody>
      </p:sp>
      <p:sp>
        <p:nvSpPr>
          <p:cNvPr id="20" name="Textplatzhalter 8"/>
          <p:cNvSpPr>
            <a:spLocks noGrp="1"/>
          </p:cNvSpPr>
          <p:nvPr>
            <p:ph type="body" sz="quarter" idx="27" hasCustomPrompt="1"/>
          </p:nvPr>
        </p:nvSpPr>
        <p:spPr>
          <a:xfrm>
            <a:off x="1576011" y="2016496"/>
            <a:ext cx="1551744" cy="450105"/>
          </a:xfrm>
          <a:solidFill>
            <a:schemeClr val="accent1"/>
          </a:solidFill>
        </p:spPr>
        <p:txBody>
          <a:bodyPr wrap="none" lIns="108000" tIns="72000" rIns="108000" bIns="72000" anchor="ctr">
            <a:spAutoFit/>
          </a:bodyPr>
          <a:lstStyle>
            <a:lvl1pPr algn="ctr">
              <a:buNone/>
              <a:defRPr sz="2200" i="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Bildtitel</a:t>
            </a:r>
            <a:endParaRPr lang="de-AT" dirty="0"/>
          </a:p>
        </p:txBody>
      </p:sp>
      <p:sp>
        <p:nvSpPr>
          <p:cNvPr id="22" name="Textplatzhalter 8"/>
          <p:cNvSpPr>
            <a:spLocks noGrp="1"/>
          </p:cNvSpPr>
          <p:nvPr>
            <p:ph type="body" sz="quarter" idx="28" hasCustomPrompt="1"/>
          </p:nvPr>
        </p:nvSpPr>
        <p:spPr>
          <a:xfrm>
            <a:off x="5319337" y="2016495"/>
            <a:ext cx="1551744" cy="450105"/>
          </a:xfrm>
          <a:solidFill>
            <a:schemeClr val="accent1"/>
          </a:solidFill>
        </p:spPr>
        <p:txBody>
          <a:bodyPr wrap="none" lIns="108000" tIns="72000" rIns="108000" bIns="72000" anchor="ctr">
            <a:spAutoFit/>
          </a:bodyPr>
          <a:lstStyle>
            <a:lvl1pPr algn="ctr">
              <a:buNone/>
              <a:defRPr sz="2200" i="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err="1"/>
              <a:t>bildtitel</a:t>
            </a:r>
            <a:endParaRPr lang="de-AT" dirty="0"/>
          </a:p>
        </p:txBody>
      </p:sp>
      <p:sp>
        <p:nvSpPr>
          <p:cNvPr id="23" name="Textplatzhalter 8"/>
          <p:cNvSpPr>
            <a:spLocks noGrp="1"/>
          </p:cNvSpPr>
          <p:nvPr>
            <p:ph type="body" sz="quarter" idx="29" hasCustomPrompt="1"/>
          </p:nvPr>
        </p:nvSpPr>
        <p:spPr>
          <a:xfrm>
            <a:off x="9066746" y="2016494"/>
            <a:ext cx="1551744" cy="450105"/>
          </a:xfrm>
          <a:solidFill>
            <a:schemeClr val="accent1"/>
          </a:solidFill>
        </p:spPr>
        <p:txBody>
          <a:bodyPr wrap="none" lIns="108000" tIns="72000" rIns="108000" bIns="72000" anchor="ctr">
            <a:spAutoFit/>
          </a:bodyPr>
          <a:lstStyle>
            <a:lvl1pPr algn="ctr">
              <a:buNone/>
              <a:defRPr sz="2200" i="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err="1"/>
              <a:t>bildtitel</a:t>
            </a:r>
            <a:endParaRPr lang="de-AT" dirty="0"/>
          </a:p>
        </p:txBody>
      </p:sp>
      <p:cxnSp>
        <p:nvCxnSpPr>
          <p:cNvPr id="16" name="Gerader Verbinder 15"/>
          <p:cNvCxnSpPr/>
          <p:nvPr userDrawn="1"/>
        </p:nvCxnSpPr>
        <p:spPr>
          <a:xfrm>
            <a:off x="515939" y="6491608"/>
            <a:ext cx="11160125" cy="0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platzhalter 9"/>
          <p:cNvSpPr>
            <a:spLocks noGrp="1"/>
          </p:cNvSpPr>
          <p:nvPr>
            <p:ph type="body" sz="quarter" idx="15" hasCustomPrompt="1"/>
          </p:nvPr>
        </p:nvSpPr>
        <p:spPr>
          <a:xfrm>
            <a:off x="515938" y="3861549"/>
            <a:ext cx="3671887" cy="2555127"/>
          </a:xfrm>
        </p:spPr>
        <p:txBody>
          <a:bodyPr lIns="72000" tIns="72000" rIns="72000"/>
          <a:lstStyle>
            <a:lvl1pPr>
              <a:buFont typeface="Arial" pitchFamily="34" charset="0"/>
              <a:buNone/>
              <a:defRPr baseline="0"/>
            </a:lvl1pPr>
            <a:lvl2pPr marL="363530" indent="-228594">
              <a:defRPr baseline="0"/>
            </a:lvl2pPr>
            <a:lvl3pPr marL="623872" indent="-228594" defTabSz="811193">
              <a:defRPr baseline="0"/>
            </a:lvl3pPr>
            <a:lvl4pPr marL="893740" indent="-228594">
              <a:defRPr baseline="0"/>
            </a:lvl4pPr>
          </a:lstStyle>
          <a:p>
            <a:pPr lvl="0"/>
            <a:r>
              <a:rPr lang="de-DE" dirty="0"/>
              <a:t>Text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  <p:sp>
        <p:nvSpPr>
          <p:cNvPr id="19" name="Textplatzhalter 9"/>
          <p:cNvSpPr>
            <a:spLocks noGrp="1"/>
          </p:cNvSpPr>
          <p:nvPr>
            <p:ph type="body" sz="quarter" idx="20" hasCustomPrompt="1"/>
          </p:nvPr>
        </p:nvSpPr>
        <p:spPr>
          <a:xfrm>
            <a:off x="4259265" y="3861549"/>
            <a:ext cx="3671887" cy="2555127"/>
          </a:xfrm>
        </p:spPr>
        <p:txBody>
          <a:bodyPr lIns="72000" tIns="72000" rIns="72000"/>
          <a:lstStyle>
            <a:lvl2pPr marL="363530" indent="-228594">
              <a:defRPr/>
            </a:lvl2pPr>
            <a:lvl3pPr marL="623872" indent="-228594" defTabSz="811193">
              <a:defRPr/>
            </a:lvl3pPr>
            <a:lvl4pPr marL="893740" indent="-228594">
              <a:defRPr/>
            </a:lvl4pPr>
          </a:lstStyle>
          <a:p>
            <a:pPr lvl="0"/>
            <a:r>
              <a:rPr lang="de-DE" dirty="0"/>
              <a:t>Text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  <p:sp>
        <p:nvSpPr>
          <p:cNvPr id="21" name="Textplatzhalter 9"/>
          <p:cNvSpPr>
            <a:spLocks noGrp="1"/>
          </p:cNvSpPr>
          <p:nvPr>
            <p:ph type="body" sz="quarter" idx="21" hasCustomPrompt="1"/>
          </p:nvPr>
        </p:nvSpPr>
        <p:spPr>
          <a:xfrm>
            <a:off x="8004178" y="3861549"/>
            <a:ext cx="3671887" cy="2555127"/>
          </a:xfrm>
        </p:spPr>
        <p:txBody>
          <a:bodyPr lIns="72000" tIns="72000" rIns="72000"/>
          <a:lstStyle>
            <a:lvl2pPr marL="363530" indent="-228594">
              <a:defRPr/>
            </a:lvl2pPr>
            <a:lvl3pPr marL="623872" indent="-228594" defTabSz="811193">
              <a:defRPr/>
            </a:lvl3pPr>
            <a:lvl4pPr marL="893740" indent="-228594">
              <a:defRPr/>
            </a:lvl4pPr>
          </a:lstStyle>
          <a:p>
            <a:pPr lvl="0"/>
            <a:r>
              <a:rPr lang="de-DE" dirty="0"/>
              <a:t>Text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8D3D5A83-AA13-46C7-BCAF-C7F412D6AE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Mastertitelformat bearbeiten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7590283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&amp; 6 kleine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Bildplatzhalter 7"/>
          <p:cNvSpPr>
            <a:spLocks noGrp="1"/>
          </p:cNvSpPr>
          <p:nvPr>
            <p:ph type="pic" sz="quarter" idx="19"/>
          </p:nvPr>
        </p:nvSpPr>
        <p:spPr>
          <a:xfrm>
            <a:off x="515939" y="4889499"/>
            <a:ext cx="1800000" cy="152717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 sz="1200"/>
            </a:lvl1pPr>
          </a:lstStyle>
          <a:p>
            <a:r>
              <a:rPr lang="de-DE" dirty="0"/>
              <a:t>Bild durch Klicken auf Symbol hinzufügen</a:t>
            </a:r>
            <a:endParaRPr lang="de-AT" dirty="0"/>
          </a:p>
        </p:txBody>
      </p:sp>
      <p:sp>
        <p:nvSpPr>
          <p:cNvPr id="32" name="Bildplatzhalter 7"/>
          <p:cNvSpPr>
            <a:spLocks noGrp="1"/>
          </p:cNvSpPr>
          <p:nvPr>
            <p:ph type="pic" sz="quarter" idx="20"/>
          </p:nvPr>
        </p:nvSpPr>
        <p:spPr>
          <a:xfrm>
            <a:off x="2387963" y="4889499"/>
            <a:ext cx="1800000" cy="152717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 sz="1200"/>
            </a:lvl1pPr>
          </a:lstStyle>
          <a:p>
            <a:r>
              <a:rPr lang="de-DE" dirty="0"/>
              <a:t>Bild durch Klicken auf Symbol hinzufügen</a:t>
            </a:r>
            <a:endParaRPr lang="de-AT" dirty="0"/>
          </a:p>
        </p:txBody>
      </p:sp>
      <p:sp>
        <p:nvSpPr>
          <p:cNvPr id="33" name="Bildplatzhalter 7"/>
          <p:cNvSpPr>
            <a:spLocks noGrp="1"/>
          </p:cNvSpPr>
          <p:nvPr>
            <p:ph type="pic" sz="quarter" idx="21"/>
          </p:nvPr>
        </p:nvSpPr>
        <p:spPr>
          <a:xfrm>
            <a:off x="4259988" y="4889499"/>
            <a:ext cx="1800000" cy="152717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 sz="1200"/>
            </a:lvl1pPr>
          </a:lstStyle>
          <a:p>
            <a:r>
              <a:rPr lang="de-DE" dirty="0"/>
              <a:t>Bild durch Klicken auf Symbol hinzufügen</a:t>
            </a:r>
            <a:endParaRPr lang="de-AT" dirty="0"/>
          </a:p>
        </p:txBody>
      </p:sp>
      <p:sp>
        <p:nvSpPr>
          <p:cNvPr id="34" name="Bildplatzhalter 7"/>
          <p:cNvSpPr>
            <a:spLocks noGrp="1"/>
          </p:cNvSpPr>
          <p:nvPr>
            <p:ph type="pic" sz="quarter" idx="22"/>
          </p:nvPr>
        </p:nvSpPr>
        <p:spPr>
          <a:xfrm>
            <a:off x="6132013" y="4889499"/>
            <a:ext cx="1800000" cy="152717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 sz="1200"/>
            </a:lvl1pPr>
          </a:lstStyle>
          <a:p>
            <a:r>
              <a:rPr lang="de-DE" dirty="0"/>
              <a:t>Bild durch Klicken auf Symbol hinzufügen</a:t>
            </a:r>
            <a:endParaRPr lang="de-AT" dirty="0"/>
          </a:p>
        </p:txBody>
      </p:sp>
      <p:sp>
        <p:nvSpPr>
          <p:cNvPr id="35" name="Bildplatzhalter 7"/>
          <p:cNvSpPr>
            <a:spLocks noGrp="1"/>
          </p:cNvSpPr>
          <p:nvPr>
            <p:ph type="pic" sz="quarter" idx="23"/>
          </p:nvPr>
        </p:nvSpPr>
        <p:spPr>
          <a:xfrm>
            <a:off x="8004039" y="4889499"/>
            <a:ext cx="1800000" cy="152717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 sz="1200"/>
            </a:lvl1pPr>
          </a:lstStyle>
          <a:p>
            <a:r>
              <a:rPr lang="de-DE" dirty="0"/>
              <a:t>Bild durch Klicken auf Symbol hinzufügen</a:t>
            </a:r>
            <a:endParaRPr lang="de-AT" dirty="0"/>
          </a:p>
        </p:txBody>
      </p:sp>
      <p:sp>
        <p:nvSpPr>
          <p:cNvPr id="36" name="Bildplatzhalter 7"/>
          <p:cNvSpPr>
            <a:spLocks noGrp="1"/>
          </p:cNvSpPr>
          <p:nvPr>
            <p:ph type="pic" sz="quarter" idx="24"/>
          </p:nvPr>
        </p:nvSpPr>
        <p:spPr>
          <a:xfrm>
            <a:off x="9876063" y="4889499"/>
            <a:ext cx="1800000" cy="152717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 sz="1200"/>
            </a:lvl1pPr>
          </a:lstStyle>
          <a:p>
            <a:r>
              <a:rPr lang="de-DE" dirty="0"/>
              <a:t>Bild durch Klicken auf Symbol hinzufügen</a:t>
            </a:r>
            <a:endParaRPr lang="de-AT" dirty="0"/>
          </a:p>
        </p:txBody>
      </p:sp>
      <p:cxnSp>
        <p:nvCxnSpPr>
          <p:cNvPr id="14" name="Gerader Verbinder 13"/>
          <p:cNvCxnSpPr/>
          <p:nvPr userDrawn="1"/>
        </p:nvCxnSpPr>
        <p:spPr>
          <a:xfrm>
            <a:off x="515939" y="6491608"/>
            <a:ext cx="11160125" cy="0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platzhalter 8"/>
          <p:cNvSpPr>
            <a:spLocks noGrp="1"/>
          </p:cNvSpPr>
          <p:nvPr>
            <p:ph type="body" sz="quarter" idx="27" hasCustomPrompt="1"/>
          </p:nvPr>
        </p:nvSpPr>
        <p:spPr>
          <a:xfrm>
            <a:off x="1699476" y="4671614"/>
            <a:ext cx="1309242" cy="394705"/>
          </a:xfrm>
          <a:solidFill>
            <a:schemeClr val="accent1"/>
          </a:solidFill>
        </p:spPr>
        <p:txBody>
          <a:bodyPr wrap="none" lIns="108000" tIns="72000" rIns="108000" bIns="72000" anchor="ctr">
            <a:spAutoFit/>
          </a:bodyPr>
          <a:lstStyle>
            <a:lvl1pPr algn="ctr">
              <a:buNone/>
              <a:defRPr sz="1800" i="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err="1"/>
              <a:t>bildtitel</a:t>
            </a:r>
            <a:endParaRPr lang="de-AT" dirty="0"/>
          </a:p>
        </p:txBody>
      </p:sp>
      <p:sp>
        <p:nvSpPr>
          <p:cNvPr id="39" name="Textplatzhalter 8"/>
          <p:cNvSpPr>
            <a:spLocks noGrp="1"/>
          </p:cNvSpPr>
          <p:nvPr>
            <p:ph type="body" sz="quarter" idx="29" hasCustomPrompt="1"/>
          </p:nvPr>
        </p:nvSpPr>
        <p:spPr>
          <a:xfrm>
            <a:off x="9191753" y="4696107"/>
            <a:ext cx="1309242" cy="394705"/>
          </a:xfrm>
          <a:solidFill>
            <a:schemeClr val="accent1"/>
          </a:solidFill>
        </p:spPr>
        <p:txBody>
          <a:bodyPr wrap="none" lIns="108000" tIns="72000" rIns="108000" bIns="72000" anchor="ctr">
            <a:spAutoFit/>
          </a:bodyPr>
          <a:lstStyle>
            <a:lvl1pPr algn="ctr">
              <a:buNone/>
              <a:defRPr sz="1800" i="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err="1"/>
              <a:t>bildtitel</a:t>
            </a:r>
            <a:endParaRPr lang="de-AT" dirty="0"/>
          </a:p>
        </p:txBody>
      </p:sp>
      <p:sp>
        <p:nvSpPr>
          <p:cNvPr id="40" name="Textplatzhalter 8"/>
          <p:cNvSpPr>
            <a:spLocks noGrp="1"/>
          </p:cNvSpPr>
          <p:nvPr>
            <p:ph type="body" sz="quarter" idx="30" hasCustomPrompt="1"/>
          </p:nvPr>
        </p:nvSpPr>
        <p:spPr>
          <a:xfrm>
            <a:off x="6377392" y="4680081"/>
            <a:ext cx="1309242" cy="394705"/>
          </a:xfrm>
          <a:solidFill>
            <a:schemeClr val="accent1"/>
          </a:solidFill>
        </p:spPr>
        <p:txBody>
          <a:bodyPr wrap="none" lIns="108000" tIns="72000" rIns="108000" bIns="72000" anchor="ctr">
            <a:spAutoFit/>
          </a:bodyPr>
          <a:lstStyle>
            <a:lvl1pPr algn="ctr">
              <a:buNone/>
              <a:defRPr sz="1800" i="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err="1"/>
              <a:t>bildtitel</a:t>
            </a:r>
            <a:endParaRPr lang="de-AT" dirty="0"/>
          </a:p>
        </p:txBody>
      </p:sp>
      <p:sp>
        <p:nvSpPr>
          <p:cNvPr id="15" name="Textplatzhalter 8"/>
          <p:cNvSpPr>
            <a:spLocks noGrp="1"/>
          </p:cNvSpPr>
          <p:nvPr>
            <p:ph type="body" sz="quarter" idx="31" hasCustomPrompt="1"/>
          </p:nvPr>
        </p:nvSpPr>
        <p:spPr>
          <a:xfrm>
            <a:off x="4500320" y="4680081"/>
            <a:ext cx="1309242" cy="394705"/>
          </a:xfrm>
          <a:solidFill>
            <a:schemeClr val="accent1"/>
          </a:solidFill>
        </p:spPr>
        <p:txBody>
          <a:bodyPr wrap="none" lIns="108000" tIns="72000" rIns="108000" bIns="72000" anchor="ctr">
            <a:spAutoFit/>
          </a:bodyPr>
          <a:lstStyle>
            <a:lvl1pPr algn="ctr">
              <a:buNone/>
              <a:defRPr sz="1800" i="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err="1"/>
              <a:t>bildtitel</a:t>
            </a:r>
            <a:endParaRPr lang="de-AT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273A5CE-C96B-496F-B637-5B6F7DD9DE46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15938" y="2241550"/>
            <a:ext cx="11160126" cy="236378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 dirty="0"/>
              <a:t>Text durch Klicken bearbeiten</a:t>
            </a:r>
            <a:endParaRPr lang="de-AT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FEF8C9E0-8CA2-4ADF-BA40-F67F0905C0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Mastertitelformat bearbeiten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8623183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4D65375-4BA0-4B7A-ADF7-46C89841A9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5708424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37751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Fruc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el 1">
            <a:extLst>
              <a:ext uri="{FF2B5EF4-FFF2-40B4-BE49-F238E27FC236}">
                <a16:creationId xmlns:a16="http://schemas.microsoft.com/office/drawing/2014/main" id="{EBC601D7-C73F-4D1C-94BB-8EEEA68DDF0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" y="5457524"/>
            <a:ext cx="12191999" cy="1405464"/>
          </a:xfrm>
          <a:prstGeom prst="rect">
            <a:avLst/>
          </a:prstGeom>
          <a:solidFill>
            <a:schemeClr val="bg1"/>
          </a:solidFill>
        </p:spPr>
        <p:txBody>
          <a:bodyPr lIns="522000" tIns="270000" anchor="t"/>
          <a:lstStyle>
            <a:lvl1pPr marL="0" indent="0" algn="l">
              <a:lnSpc>
                <a:spcPct val="100000"/>
              </a:lnSpc>
              <a:defRPr lang="de-AT" sz="2400" i="0" kern="1200" cap="none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e-DE" dirty="0"/>
              <a:t>Titel durch Klicken bearbeiten</a:t>
            </a:r>
          </a:p>
        </p:txBody>
      </p:sp>
      <p:pic>
        <p:nvPicPr>
          <p:cNvPr id="9" name="Bildplatzhalter 4" descr="Ein Bild, das Boden, Essen, Kuchen, Tisch enthält.&#10;&#10;Automatisch generierte Beschreibung">
            <a:extLst>
              <a:ext uri="{FF2B5EF4-FFF2-40B4-BE49-F238E27FC236}">
                <a16:creationId xmlns:a16="http://schemas.microsoft.com/office/drawing/2014/main" id="{88235257-EE36-475E-97AC-BC93A6FE8C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" b="1"/>
          <a:stretch/>
        </p:blipFill>
        <p:spPr>
          <a:xfrm>
            <a:off x="-1" y="0"/>
            <a:ext cx="12192000" cy="5457524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36405927-FC25-43F1-B7B0-CE068CE4EC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-14660"/>
          <a:stretch/>
        </p:blipFill>
        <p:spPr>
          <a:xfrm>
            <a:off x="515937" y="0"/>
            <a:ext cx="1619251" cy="1661860"/>
          </a:xfrm>
          <a:prstGeom prst="rect">
            <a:avLst/>
          </a:prstGeom>
          <a:solidFill>
            <a:schemeClr val="accent1"/>
          </a:solidFill>
        </p:spPr>
      </p:pic>
    </p:spTree>
    <p:extLst>
      <p:ext uri="{BB962C8B-B14F-4D97-AF65-F5344CB8AC3E}">
        <p14:creationId xmlns:p14="http://schemas.microsoft.com/office/powerpoint/2010/main" val="5304948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t Zusatztitel: Titel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Gerader Verbinder 6"/>
          <p:cNvCxnSpPr/>
          <p:nvPr userDrawn="1"/>
        </p:nvCxnSpPr>
        <p:spPr>
          <a:xfrm>
            <a:off x="515939" y="6491608"/>
            <a:ext cx="11160125" cy="0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el 7">
            <a:extLst>
              <a:ext uri="{FF2B5EF4-FFF2-40B4-BE49-F238E27FC236}">
                <a16:creationId xmlns:a16="http://schemas.microsoft.com/office/drawing/2014/main" id="{7758DF0C-7BCF-4412-A3F0-99A8790A6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8878" y="839247"/>
            <a:ext cx="9217025" cy="493766"/>
          </a:xfrm>
        </p:spPr>
        <p:txBody>
          <a:bodyPr anchor="t"/>
          <a:lstStyle>
            <a:lvl1pPr>
              <a:defRPr/>
            </a:lvl1pPr>
          </a:lstStyle>
          <a:p>
            <a:r>
              <a:rPr lang="de-DE" dirty="0"/>
              <a:t>Mastertitelformat bearbeiten</a:t>
            </a:r>
            <a:endParaRPr lang="de-AT" dirty="0"/>
          </a:p>
        </p:txBody>
      </p:sp>
      <p:sp>
        <p:nvSpPr>
          <p:cNvPr id="15" name="Textplatzhalter 9">
            <a:extLst>
              <a:ext uri="{FF2B5EF4-FFF2-40B4-BE49-F238E27FC236}">
                <a16:creationId xmlns:a16="http://schemas.microsoft.com/office/drawing/2014/main" id="{BBD19E8F-1DA5-489F-B5C0-1D0E41B0CDE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448878" y="503694"/>
            <a:ext cx="9217025" cy="290513"/>
          </a:xfrm>
        </p:spPr>
        <p:txBody>
          <a:bodyPr lIns="0" anchor="b"/>
          <a:lstStyle>
            <a:lvl1pPr marL="0" indent="0">
              <a:spcBef>
                <a:spcPts val="0"/>
              </a:spcBef>
              <a:buNone/>
              <a:defRPr lang="de-AT" sz="1600" i="0" kern="1200" cap="all" spc="100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e-DE" dirty="0"/>
              <a:t>Zusatztitel</a:t>
            </a:r>
            <a:endParaRPr lang="de-AT" dirty="0"/>
          </a:p>
        </p:txBody>
      </p:sp>
      <p:cxnSp>
        <p:nvCxnSpPr>
          <p:cNvPr id="16" name="Gerader Verbinder 15">
            <a:extLst>
              <a:ext uri="{FF2B5EF4-FFF2-40B4-BE49-F238E27FC236}">
                <a16:creationId xmlns:a16="http://schemas.microsoft.com/office/drawing/2014/main" id="{8A04EEDF-B1E9-45D2-94FC-73871DDCC0E0}"/>
              </a:ext>
            </a:extLst>
          </p:cNvPr>
          <p:cNvCxnSpPr/>
          <p:nvPr userDrawn="1"/>
        </p:nvCxnSpPr>
        <p:spPr>
          <a:xfrm>
            <a:off x="2448877" y="823294"/>
            <a:ext cx="8280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platzhalter 10">
            <a:extLst>
              <a:ext uri="{FF2B5EF4-FFF2-40B4-BE49-F238E27FC236}">
                <a16:creationId xmlns:a16="http://schemas.microsoft.com/office/drawing/2014/main" id="{1EE6137F-1CDC-43AE-BC62-781D94283D0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37" y="2241550"/>
            <a:ext cx="11160129" cy="4175124"/>
          </a:xfrm>
        </p:spPr>
        <p:txBody>
          <a:bodyPr/>
          <a:lstStyle>
            <a:lvl1pPr>
              <a:buClr>
                <a:schemeClr val="accent1"/>
              </a:buClr>
              <a:buSzPct val="85000"/>
              <a:buFont typeface="Arial" pitchFamily="34" charset="0"/>
              <a:buNone/>
              <a:defRPr baseline="0"/>
            </a:lvl1pPr>
            <a:lvl2pPr>
              <a:defRPr baseline="0"/>
            </a:lvl2pPr>
            <a:lvl3pPr>
              <a:defRPr baseline="0"/>
            </a:lvl3pPr>
            <a:lvl4pPr>
              <a:defRPr baseline="0"/>
            </a:lvl4pPr>
          </a:lstStyle>
          <a:p>
            <a:pPr lvl="0"/>
            <a:r>
              <a:rPr lang="de-DE" dirty="0"/>
              <a:t>Text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</p:spTree>
    <p:extLst>
      <p:ext uri="{BB962C8B-B14F-4D97-AF65-F5344CB8AC3E}">
        <p14:creationId xmlns:p14="http://schemas.microsoft.com/office/powerpoint/2010/main" val="176265841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t Zusatztitel: Titel &amp;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Gerader Verbinder 6"/>
          <p:cNvCxnSpPr/>
          <p:nvPr userDrawn="1"/>
        </p:nvCxnSpPr>
        <p:spPr>
          <a:xfrm>
            <a:off x="515939" y="6491608"/>
            <a:ext cx="11160125" cy="0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platzhalter 9">
            <a:extLst>
              <a:ext uri="{FF2B5EF4-FFF2-40B4-BE49-F238E27FC236}">
                <a16:creationId xmlns:a16="http://schemas.microsoft.com/office/drawing/2014/main" id="{FDAF4C36-CDE9-4F72-AF0B-CBBCB0178DC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448878" y="503694"/>
            <a:ext cx="9217025" cy="290513"/>
          </a:xfrm>
        </p:spPr>
        <p:txBody>
          <a:bodyPr lIns="0" anchor="b"/>
          <a:lstStyle>
            <a:lvl1pPr marL="0" indent="0">
              <a:spcBef>
                <a:spcPts val="0"/>
              </a:spcBef>
              <a:buNone/>
              <a:defRPr lang="de-AT" sz="1600" i="0" kern="1200" cap="all" spc="100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e-DE" dirty="0"/>
              <a:t>Zusatztitel</a:t>
            </a:r>
            <a:endParaRPr lang="de-AT" dirty="0"/>
          </a:p>
        </p:txBody>
      </p:sp>
      <p:sp>
        <p:nvSpPr>
          <p:cNvPr id="7" name="Titel 7">
            <a:extLst>
              <a:ext uri="{FF2B5EF4-FFF2-40B4-BE49-F238E27FC236}">
                <a16:creationId xmlns:a16="http://schemas.microsoft.com/office/drawing/2014/main" id="{C2B55F65-0DDE-4B32-9160-40EBD95E1E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8878" y="839247"/>
            <a:ext cx="9217025" cy="493766"/>
          </a:xfrm>
        </p:spPr>
        <p:txBody>
          <a:bodyPr anchor="t"/>
          <a:lstStyle>
            <a:lvl1pPr>
              <a:defRPr/>
            </a:lvl1pPr>
          </a:lstStyle>
          <a:p>
            <a:r>
              <a:rPr lang="de-DE" dirty="0"/>
              <a:t>Mastertitelformat bearbeiten</a:t>
            </a:r>
            <a:endParaRPr lang="de-AT" dirty="0"/>
          </a:p>
        </p:txBody>
      </p:sp>
      <p:sp>
        <p:nvSpPr>
          <p:cNvPr id="9" name="Inhaltsplatzhalter 3">
            <a:extLst>
              <a:ext uri="{FF2B5EF4-FFF2-40B4-BE49-F238E27FC236}">
                <a16:creationId xmlns:a16="http://schemas.microsoft.com/office/drawing/2014/main" id="{94CD7CB4-941E-4A7A-BF24-FD6F4D06E78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15937" y="2242800"/>
            <a:ext cx="11121275" cy="4177087"/>
          </a:xfr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lang="de-DE" sz="20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3338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85000"/>
              <a:buFont typeface="Wingdings" panose="05000000000000000000" pitchFamily="2" charset="2"/>
              <a:buChar char="§"/>
              <a:defRPr lang="de-DE" sz="20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66761" indent="-285750">
              <a:buFont typeface="Wingdings" panose="05000000000000000000" pitchFamily="2" charset="2"/>
              <a:buChar char="§"/>
              <a:defRPr lang="de-DE" sz="1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30280" indent="-285750">
              <a:buFont typeface="Wingdings" panose="05000000000000000000" pitchFamily="2" charset="2"/>
              <a:buChar char="§"/>
              <a:defRPr lang="de-DE" sz="16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06497" indent="-285750">
              <a:buFont typeface="Wingdings" panose="05000000000000000000" pitchFamily="2" charset="2"/>
              <a:buChar char="§"/>
              <a:defRPr lang="de-DE" sz="14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</p:txBody>
      </p:sp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F6175259-2B8D-4B69-B97C-2B68B826A448}"/>
              </a:ext>
            </a:extLst>
          </p:cNvPr>
          <p:cNvCxnSpPr/>
          <p:nvPr userDrawn="1"/>
        </p:nvCxnSpPr>
        <p:spPr>
          <a:xfrm>
            <a:off x="2448877" y="823294"/>
            <a:ext cx="8280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t Zusatztitel: Inhalt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Gerader Verbinder 5"/>
          <p:cNvCxnSpPr/>
          <p:nvPr userDrawn="1"/>
        </p:nvCxnSpPr>
        <p:spPr>
          <a:xfrm>
            <a:off x="515939" y="6491608"/>
            <a:ext cx="11160125" cy="0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platzhalt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8004177" y="2241550"/>
            <a:ext cx="3671889" cy="4175124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de-DE" dirty="0"/>
              <a:t>Text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  <p:sp>
        <p:nvSpPr>
          <p:cNvPr id="13" name="Inhaltsplatzhalter 3"/>
          <p:cNvSpPr>
            <a:spLocks noGrp="1"/>
          </p:cNvSpPr>
          <p:nvPr>
            <p:ph sz="quarter" idx="10"/>
          </p:nvPr>
        </p:nvSpPr>
        <p:spPr>
          <a:xfrm>
            <a:off x="515939" y="2242800"/>
            <a:ext cx="7416800" cy="4177087"/>
          </a:xfrm>
        </p:spPr>
        <p:txBody>
          <a:bodyPr/>
          <a:lstStyle>
            <a:lvl1pPr marL="182558" indent="-182558">
              <a:buFont typeface="Arial" pitchFamily="34" charset="0"/>
              <a:buNone/>
              <a:defRPr lang="de-DE" sz="20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>
              <a:defRPr lang="de-DE" sz="20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>
              <a:defRPr lang="de-DE" sz="1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>
              <a:defRPr lang="de-DE" sz="16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>
              <a:defRPr lang="de-DE" sz="14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9" name="Textplatzhalter 9">
            <a:extLst>
              <a:ext uri="{FF2B5EF4-FFF2-40B4-BE49-F238E27FC236}">
                <a16:creationId xmlns:a16="http://schemas.microsoft.com/office/drawing/2014/main" id="{C30011EE-46FF-4E01-B9F6-213BC47D9B7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448878" y="503694"/>
            <a:ext cx="9217025" cy="290513"/>
          </a:xfrm>
        </p:spPr>
        <p:txBody>
          <a:bodyPr lIns="0" anchor="b"/>
          <a:lstStyle>
            <a:lvl1pPr marL="0" indent="0">
              <a:spcBef>
                <a:spcPts val="0"/>
              </a:spcBef>
              <a:buNone/>
              <a:defRPr lang="de-AT" sz="1600" i="0" kern="1200" cap="all" spc="100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e-DE" dirty="0"/>
              <a:t>Zusatztitel</a:t>
            </a:r>
            <a:endParaRPr lang="de-AT" dirty="0"/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701BFA74-EB12-423E-A51F-16AB6CF546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8878" y="839247"/>
            <a:ext cx="9217025" cy="493766"/>
          </a:xfrm>
        </p:spPr>
        <p:txBody>
          <a:bodyPr anchor="t"/>
          <a:lstStyle>
            <a:lvl1pPr>
              <a:defRPr/>
            </a:lvl1pPr>
          </a:lstStyle>
          <a:p>
            <a:r>
              <a:rPr lang="de-DE" dirty="0"/>
              <a:t>Mastertitelformat bearbeiten</a:t>
            </a:r>
            <a:endParaRPr lang="de-AT" dirty="0"/>
          </a:p>
        </p:txBody>
      </p: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ABF8B4B4-D4A9-43B3-8446-1CE92F4D3F7C}"/>
              </a:ext>
            </a:extLst>
          </p:cNvPr>
          <p:cNvCxnSpPr/>
          <p:nvPr userDrawn="1"/>
        </p:nvCxnSpPr>
        <p:spPr>
          <a:xfrm>
            <a:off x="2448877" y="823294"/>
            <a:ext cx="8280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47448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t Zusatztitel: Text &amp; 1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sz="quarter" idx="14"/>
          </p:nvPr>
        </p:nvSpPr>
        <p:spPr>
          <a:xfrm>
            <a:off x="8004175" y="2241551"/>
            <a:ext cx="3662363" cy="417512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 sz="1600"/>
            </a:lvl1pPr>
          </a:lstStyle>
          <a:p>
            <a:r>
              <a:rPr lang="de-DE" dirty="0"/>
              <a:t>Bild durch Klicken auf Symbol hinzufügen</a:t>
            </a:r>
            <a:endParaRPr lang="de-AT" dirty="0"/>
          </a:p>
        </p:txBody>
      </p:sp>
      <p:cxnSp>
        <p:nvCxnSpPr>
          <p:cNvPr id="6" name="Gerader Verbinder 5"/>
          <p:cNvCxnSpPr/>
          <p:nvPr userDrawn="1"/>
        </p:nvCxnSpPr>
        <p:spPr>
          <a:xfrm>
            <a:off x="515939" y="6491608"/>
            <a:ext cx="11160125" cy="0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4D0EAE5D-A7C8-40CA-86A8-67C53603D7B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14800" y="2241550"/>
            <a:ext cx="7407276" cy="41751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 dirty="0"/>
              <a:t>Text durch Klicken bearbeiten</a:t>
            </a:r>
            <a:endParaRPr lang="de-AT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E098A95A-B01A-472B-A0C8-B975A6F2830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448878" y="503694"/>
            <a:ext cx="9217025" cy="290513"/>
          </a:xfrm>
        </p:spPr>
        <p:txBody>
          <a:bodyPr lIns="0" anchor="b"/>
          <a:lstStyle>
            <a:lvl1pPr marL="0" indent="0">
              <a:spcBef>
                <a:spcPts val="0"/>
              </a:spcBef>
              <a:buNone/>
              <a:defRPr lang="de-AT" sz="1600" i="0" kern="1200" cap="all" spc="100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e-DE" dirty="0"/>
              <a:t>Zusatztitel</a:t>
            </a:r>
            <a:endParaRPr lang="de-AT" dirty="0"/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4C19A8AF-141C-4DE8-B3DE-548033DA61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8878" y="839247"/>
            <a:ext cx="9217025" cy="493766"/>
          </a:xfrm>
        </p:spPr>
        <p:txBody>
          <a:bodyPr anchor="t"/>
          <a:lstStyle>
            <a:lvl1pPr>
              <a:defRPr/>
            </a:lvl1pPr>
          </a:lstStyle>
          <a:p>
            <a:r>
              <a:rPr lang="de-DE" dirty="0"/>
              <a:t>Mastertitelformat bearbeiten</a:t>
            </a:r>
            <a:endParaRPr lang="de-AT" dirty="0"/>
          </a:p>
        </p:txBody>
      </p: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D89D0179-E8DE-47C0-81E0-8219FAA9EAE1}"/>
              </a:ext>
            </a:extLst>
          </p:cNvPr>
          <p:cNvCxnSpPr/>
          <p:nvPr userDrawn="1"/>
        </p:nvCxnSpPr>
        <p:spPr>
          <a:xfrm>
            <a:off x="2448877" y="823294"/>
            <a:ext cx="8280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091021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t Zusatztitel: Text mit Bildstreifen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ildplatzhalter 2"/>
          <p:cNvSpPr>
            <a:spLocks noGrp="1"/>
          </p:cNvSpPr>
          <p:nvPr>
            <p:ph type="pic" sz="quarter" idx="18"/>
          </p:nvPr>
        </p:nvSpPr>
        <p:spPr>
          <a:xfrm>
            <a:off x="8003540" y="0"/>
            <a:ext cx="3672524" cy="64916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 sz="1600"/>
            </a:lvl1pPr>
          </a:lstStyle>
          <a:p>
            <a:r>
              <a:rPr lang="de-DE" dirty="0"/>
              <a:t>Bild durch Klicken auf Symbol hinzufügen</a:t>
            </a:r>
            <a:endParaRPr lang="de-AT" dirty="0"/>
          </a:p>
        </p:txBody>
      </p:sp>
      <p:cxnSp>
        <p:nvCxnSpPr>
          <p:cNvPr id="9" name="Gerader Verbinder 8"/>
          <p:cNvCxnSpPr/>
          <p:nvPr userDrawn="1"/>
        </p:nvCxnSpPr>
        <p:spPr>
          <a:xfrm>
            <a:off x="515939" y="6491608"/>
            <a:ext cx="11160125" cy="0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platzhalter 8"/>
          <p:cNvSpPr>
            <a:spLocks noGrp="1"/>
          </p:cNvSpPr>
          <p:nvPr>
            <p:ph type="body" sz="quarter" idx="16" hasCustomPrompt="1"/>
          </p:nvPr>
        </p:nvSpPr>
        <p:spPr>
          <a:xfrm>
            <a:off x="515939" y="2241551"/>
            <a:ext cx="935712" cy="450105"/>
          </a:xfrm>
          <a:solidFill>
            <a:schemeClr val="accent1"/>
          </a:solidFill>
        </p:spPr>
        <p:txBody>
          <a:bodyPr wrap="none" lIns="90000" tIns="72000" rIns="108000" bIns="72000" anchor="ctr">
            <a:spAutoFit/>
          </a:bodyPr>
          <a:lstStyle>
            <a:lvl1pPr algn="l">
              <a:buNone/>
              <a:defRPr sz="2200" i="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Titel</a:t>
            </a:r>
            <a:endParaRPr lang="de-AT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D624AA0-FE4F-4E76-9747-944BF64DC41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15936" y="2776538"/>
            <a:ext cx="7416802" cy="364013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 dirty="0"/>
              <a:t>Text durch Klicken bearbeiten</a:t>
            </a:r>
            <a:endParaRPr lang="de-AT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0FECA090-BB64-4770-B035-197F033D27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448879" y="503694"/>
            <a:ext cx="5554662" cy="290513"/>
          </a:xfrm>
        </p:spPr>
        <p:txBody>
          <a:bodyPr lIns="0" anchor="b"/>
          <a:lstStyle>
            <a:lvl1pPr marL="0" indent="0">
              <a:spcBef>
                <a:spcPts val="0"/>
              </a:spcBef>
              <a:buNone/>
              <a:defRPr lang="de-AT" sz="1600" i="0" kern="1200" cap="all" spc="100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e-DE" dirty="0"/>
              <a:t>Zusatztitel</a:t>
            </a:r>
            <a:endParaRPr lang="de-AT" dirty="0"/>
          </a:p>
        </p:txBody>
      </p:sp>
      <p:sp>
        <p:nvSpPr>
          <p:cNvPr id="11" name="Titel 7">
            <a:extLst>
              <a:ext uri="{FF2B5EF4-FFF2-40B4-BE49-F238E27FC236}">
                <a16:creationId xmlns:a16="http://schemas.microsoft.com/office/drawing/2014/main" id="{6ABD7FD0-8417-46C5-BE38-F583E9BA92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48879" y="839247"/>
            <a:ext cx="5554662" cy="493766"/>
          </a:xfrm>
        </p:spPr>
        <p:txBody>
          <a:bodyPr anchor="t"/>
          <a:lstStyle>
            <a:lvl1pPr>
              <a:defRPr/>
            </a:lvl1pPr>
          </a:lstStyle>
          <a:p>
            <a:r>
              <a:rPr lang="de-DE" dirty="0"/>
              <a:t>Mastertitelformat änd.</a:t>
            </a:r>
            <a:endParaRPr lang="de-AT" dirty="0"/>
          </a:p>
        </p:txBody>
      </p:sp>
      <p:cxnSp>
        <p:nvCxnSpPr>
          <p:cNvPr id="14" name="Gerader Verbinder 13">
            <a:extLst>
              <a:ext uri="{FF2B5EF4-FFF2-40B4-BE49-F238E27FC236}">
                <a16:creationId xmlns:a16="http://schemas.microsoft.com/office/drawing/2014/main" id="{C24F6DF0-8246-4E45-9966-07E0B8D6BE4F}"/>
              </a:ext>
            </a:extLst>
          </p:cNvPr>
          <p:cNvCxnSpPr/>
          <p:nvPr userDrawn="1"/>
        </p:nvCxnSpPr>
        <p:spPr>
          <a:xfrm>
            <a:off x="2448877" y="823294"/>
            <a:ext cx="8280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258645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t Zusatztitel: Großes Bild mit Bild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7"/>
          <p:cNvSpPr>
            <a:spLocks noGrp="1"/>
          </p:cNvSpPr>
          <p:nvPr>
            <p:ph type="pic" sz="quarter" idx="15"/>
          </p:nvPr>
        </p:nvSpPr>
        <p:spPr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 sz="1600"/>
            </a:lvl1pPr>
          </a:lstStyle>
          <a:p>
            <a:r>
              <a:rPr lang="de-AT" dirty="0"/>
              <a:t>Bild durch Klicken auf Symbol hinzufügen</a:t>
            </a:r>
          </a:p>
        </p:txBody>
      </p:sp>
      <p:cxnSp>
        <p:nvCxnSpPr>
          <p:cNvPr id="5" name="Gerader Verbinder 6"/>
          <p:cNvCxnSpPr/>
          <p:nvPr userDrawn="1"/>
        </p:nvCxnSpPr>
        <p:spPr>
          <a:xfrm>
            <a:off x="515939" y="6491608"/>
            <a:ext cx="11160125" cy="0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platzhalter 8"/>
          <p:cNvSpPr>
            <a:spLocks noGrp="1"/>
          </p:cNvSpPr>
          <p:nvPr>
            <p:ph type="body" sz="quarter" idx="28" hasCustomPrompt="1"/>
          </p:nvPr>
        </p:nvSpPr>
        <p:spPr>
          <a:xfrm>
            <a:off x="5320131" y="2016499"/>
            <a:ext cx="1551744" cy="450105"/>
          </a:xfrm>
          <a:solidFill>
            <a:schemeClr val="accent1"/>
          </a:solidFill>
        </p:spPr>
        <p:txBody>
          <a:bodyPr wrap="none" lIns="108000" tIns="72000" rIns="108000" bIns="72000" anchor="ctr">
            <a:spAutoFit/>
          </a:bodyPr>
          <a:lstStyle>
            <a:lvl1pPr algn="ctr">
              <a:defRPr sz="2200" i="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bildtitel</a:t>
            </a:r>
            <a:endParaRPr lang="de-AT" dirty="0"/>
          </a:p>
        </p:txBody>
      </p:sp>
      <p:sp>
        <p:nvSpPr>
          <p:cNvPr id="9" name="Textplatzhalter 9">
            <a:extLst>
              <a:ext uri="{FF2B5EF4-FFF2-40B4-BE49-F238E27FC236}">
                <a16:creationId xmlns:a16="http://schemas.microsoft.com/office/drawing/2014/main" id="{640532F6-8F2C-4428-95B1-E3CBFCEDD5B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448878" y="503694"/>
            <a:ext cx="9217025" cy="290513"/>
          </a:xfrm>
        </p:spPr>
        <p:txBody>
          <a:bodyPr lIns="0" anchor="b"/>
          <a:lstStyle>
            <a:lvl1pPr marL="0" indent="0">
              <a:spcBef>
                <a:spcPts val="0"/>
              </a:spcBef>
              <a:buNone/>
              <a:defRPr lang="de-AT" sz="1600" i="0" kern="1200" cap="all" spc="100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e-DE" dirty="0"/>
              <a:t>Zusatztitel</a:t>
            </a:r>
            <a:endParaRPr lang="de-AT" dirty="0"/>
          </a:p>
        </p:txBody>
      </p:sp>
      <p:sp>
        <p:nvSpPr>
          <p:cNvPr id="12" name="Titel 7">
            <a:extLst>
              <a:ext uri="{FF2B5EF4-FFF2-40B4-BE49-F238E27FC236}">
                <a16:creationId xmlns:a16="http://schemas.microsoft.com/office/drawing/2014/main" id="{762FBD42-CC21-4D45-9633-E0652BD2DB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8878" y="839247"/>
            <a:ext cx="9217025" cy="493766"/>
          </a:xfrm>
        </p:spPr>
        <p:txBody>
          <a:bodyPr anchor="t"/>
          <a:lstStyle>
            <a:lvl1pPr>
              <a:defRPr/>
            </a:lvl1pPr>
          </a:lstStyle>
          <a:p>
            <a:r>
              <a:rPr lang="de-DE" dirty="0"/>
              <a:t>Mastertitelformat bearbeiten</a:t>
            </a:r>
            <a:endParaRPr lang="de-AT" dirty="0"/>
          </a:p>
        </p:txBody>
      </p:sp>
      <p:cxnSp>
        <p:nvCxnSpPr>
          <p:cNvPr id="13" name="Gerader Verbinder 12">
            <a:extLst>
              <a:ext uri="{FF2B5EF4-FFF2-40B4-BE49-F238E27FC236}">
                <a16:creationId xmlns:a16="http://schemas.microsoft.com/office/drawing/2014/main" id="{5050206B-E0AD-4347-82A8-78699179E0C2}"/>
              </a:ext>
            </a:extLst>
          </p:cNvPr>
          <p:cNvCxnSpPr/>
          <p:nvPr userDrawn="1"/>
        </p:nvCxnSpPr>
        <p:spPr>
          <a:xfrm>
            <a:off x="2448877" y="823294"/>
            <a:ext cx="8280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176507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t Zusatztitel: Großes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Gerader Verbinder 6"/>
          <p:cNvCxnSpPr/>
          <p:nvPr userDrawn="1"/>
        </p:nvCxnSpPr>
        <p:spPr>
          <a:xfrm>
            <a:off x="515939" y="6491608"/>
            <a:ext cx="11160125" cy="0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Bildplatzhalter 7"/>
          <p:cNvSpPr>
            <a:spLocks noGrp="1"/>
          </p:cNvSpPr>
          <p:nvPr>
            <p:ph type="pic" sz="quarter" idx="15"/>
          </p:nvPr>
        </p:nvSpPr>
        <p:spPr>
          <a:xfrm>
            <a:off x="0" y="1729408"/>
            <a:ext cx="12192000" cy="512859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 sz="1600"/>
            </a:lvl1pPr>
          </a:lstStyle>
          <a:p>
            <a:r>
              <a:rPr lang="de-AT" dirty="0"/>
              <a:t>Bild durch Klicken auf Symbol hinzufügen</a:t>
            </a:r>
          </a:p>
        </p:txBody>
      </p:sp>
      <p:sp>
        <p:nvSpPr>
          <p:cNvPr id="9" name="Textplatzhalter 9">
            <a:extLst>
              <a:ext uri="{FF2B5EF4-FFF2-40B4-BE49-F238E27FC236}">
                <a16:creationId xmlns:a16="http://schemas.microsoft.com/office/drawing/2014/main" id="{47F6B4E8-D95C-4179-BFF1-DA299418D0F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448878" y="503694"/>
            <a:ext cx="9217025" cy="290513"/>
          </a:xfrm>
        </p:spPr>
        <p:txBody>
          <a:bodyPr lIns="0" anchor="b"/>
          <a:lstStyle>
            <a:lvl1pPr marL="0" indent="0">
              <a:spcBef>
                <a:spcPts val="0"/>
              </a:spcBef>
              <a:buNone/>
              <a:defRPr lang="de-AT" sz="1600" i="0" kern="1200" cap="all" spc="100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e-DE" dirty="0"/>
              <a:t>Zusatztitel</a:t>
            </a:r>
            <a:endParaRPr lang="de-AT" dirty="0"/>
          </a:p>
        </p:txBody>
      </p:sp>
      <p:sp>
        <p:nvSpPr>
          <p:cNvPr id="7" name="Titel 7">
            <a:extLst>
              <a:ext uri="{FF2B5EF4-FFF2-40B4-BE49-F238E27FC236}">
                <a16:creationId xmlns:a16="http://schemas.microsoft.com/office/drawing/2014/main" id="{8E0C23C6-BF48-4480-958F-F912F4986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8878" y="839247"/>
            <a:ext cx="9217025" cy="493766"/>
          </a:xfrm>
        </p:spPr>
        <p:txBody>
          <a:bodyPr anchor="t"/>
          <a:lstStyle>
            <a:lvl1pPr>
              <a:defRPr/>
            </a:lvl1pPr>
          </a:lstStyle>
          <a:p>
            <a:r>
              <a:rPr lang="de-DE" dirty="0"/>
              <a:t>Mastertitelformat bearbeiten</a:t>
            </a:r>
            <a:endParaRPr lang="de-AT" dirty="0"/>
          </a:p>
        </p:txBody>
      </p:sp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9EBF5CEC-B356-421C-AC77-6050F67E3220}"/>
              </a:ext>
            </a:extLst>
          </p:cNvPr>
          <p:cNvCxnSpPr/>
          <p:nvPr userDrawn="1"/>
        </p:nvCxnSpPr>
        <p:spPr>
          <a:xfrm>
            <a:off x="2448877" y="823294"/>
            <a:ext cx="8280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14460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t Zusatztitel: Text &amp; 3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Bildplatzhalter 2"/>
          <p:cNvSpPr>
            <a:spLocks noGrp="1"/>
          </p:cNvSpPr>
          <p:nvPr>
            <p:ph type="pic" sz="quarter" idx="17"/>
          </p:nvPr>
        </p:nvSpPr>
        <p:spPr>
          <a:xfrm>
            <a:off x="8003540" y="-8471"/>
            <a:ext cx="3662363" cy="20880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 sz="1600"/>
            </a:lvl1pPr>
          </a:lstStyle>
          <a:p>
            <a:r>
              <a:rPr lang="de-DE" dirty="0"/>
              <a:t>Bild durch Klicken auf Symbol hinzufügen</a:t>
            </a:r>
            <a:endParaRPr lang="de-AT" dirty="0"/>
          </a:p>
        </p:txBody>
      </p:sp>
      <p:sp>
        <p:nvSpPr>
          <p:cNvPr id="3" name="Bildplatzhalter 2"/>
          <p:cNvSpPr>
            <a:spLocks noGrp="1"/>
          </p:cNvSpPr>
          <p:nvPr>
            <p:ph type="pic" sz="quarter" idx="14"/>
          </p:nvPr>
        </p:nvSpPr>
        <p:spPr>
          <a:xfrm>
            <a:off x="8003540" y="4321304"/>
            <a:ext cx="3662363" cy="20880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 sz="1600"/>
            </a:lvl1pPr>
          </a:lstStyle>
          <a:p>
            <a:r>
              <a:rPr lang="de-DE" dirty="0"/>
              <a:t>Bild durch Klicken auf Symbol hinzufügen</a:t>
            </a:r>
            <a:endParaRPr lang="de-AT" dirty="0"/>
          </a:p>
        </p:txBody>
      </p:sp>
      <p:sp>
        <p:nvSpPr>
          <p:cNvPr id="18" name="Bildplatzhalter 2"/>
          <p:cNvSpPr>
            <a:spLocks noGrp="1"/>
          </p:cNvSpPr>
          <p:nvPr>
            <p:ph type="pic" sz="quarter" idx="18"/>
          </p:nvPr>
        </p:nvSpPr>
        <p:spPr>
          <a:xfrm>
            <a:off x="8003540" y="2161833"/>
            <a:ext cx="3662363" cy="20880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 sz="1600"/>
            </a:lvl1pPr>
          </a:lstStyle>
          <a:p>
            <a:r>
              <a:rPr lang="de-DE" dirty="0"/>
              <a:t>Bild durch Klicken auf Symbol hinzufügen</a:t>
            </a:r>
            <a:endParaRPr lang="de-AT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5" hasCustomPrompt="1"/>
          </p:nvPr>
        </p:nvSpPr>
        <p:spPr>
          <a:xfrm>
            <a:off x="515939" y="2775780"/>
            <a:ext cx="7416799" cy="364089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 dirty="0"/>
              <a:t>Text durch Klicken bearbeiten</a:t>
            </a:r>
            <a:endParaRPr lang="de-AT" dirty="0"/>
          </a:p>
        </p:txBody>
      </p:sp>
      <p:cxnSp>
        <p:nvCxnSpPr>
          <p:cNvPr id="9" name="Gerader Verbinder 8"/>
          <p:cNvCxnSpPr/>
          <p:nvPr userDrawn="1"/>
        </p:nvCxnSpPr>
        <p:spPr>
          <a:xfrm>
            <a:off x="515939" y="6491608"/>
            <a:ext cx="11160125" cy="0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platzhalter 8"/>
          <p:cNvSpPr>
            <a:spLocks noGrp="1"/>
          </p:cNvSpPr>
          <p:nvPr>
            <p:ph type="body" sz="quarter" idx="16" hasCustomPrompt="1"/>
          </p:nvPr>
        </p:nvSpPr>
        <p:spPr>
          <a:xfrm>
            <a:off x="515939" y="2241551"/>
            <a:ext cx="935712" cy="450105"/>
          </a:xfrm>
          <a:solidFill>
            <a:schemeClr val="accent1"/>
          </a:solidFill>
        </p:spPr>
        <p:txBody>
          <a:bodyPr wrap="none" lIns="90000" tIns="72000" rIns="108000" bIns="72000" anchor="ctr">
            <a:spAutoFit/>
          </a:bodyPr>
          <a:lstStyle>
            <a:lvl1pPr algn="l">
              <a:buNone/>
              <a:defRPr sz="2200" i="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Titel</a:t>
            </a:r>
            <a:endParaRPr lang="de-AT" dirty="0"/>
          </a:p>
        </p:txBody>
      </p:sp>
      <p:sp>
        <p:nvSpPr>
          <p:cNvPr id="14" name="Textplatzhalter 9">
            <a:extLst>
              <a:ext uri="{FF2B5EF4-FFF2-40B4-BE49-F238E27FC236}">
                <a16:creationId xmlns:a16="http://schemas.microsoft.com/office/drawing/2014/main" id="{720DD115-DF5A-47E9-8DEB-E83DA0E4CF3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448879" y="503694"/>
            <a:ext cx="5554662" cy="290513"/>
          </a:xfrm>
        </p:spPr>
        <p:txBody>
          <a:bodyPr lIns="0" anchor="b"/>
          <a:lstStyle>
            <a:lvl1pPr marL="0" indent="0">
              <a:spcBef>
                <a:spcPts val="0"/>
              </a:spcBef>
              <a:buNone/>
              <a:defRPr lang="de-AT" sz="1600" i="0" kern="1200" cap="all" spc="100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e-DE" dirty="0"/>
              <a:t>Zusatztitel</a:t>
            </a:r>
            <a:endParaRPr lang="de-AT" dirty="0"/>
          </a:p>
        </p:txBody>
      </p:sp>
      <p:sp>
        <p:nvSpPr>
          <p:cNvPr id="11" name="Titel 7">
            <a:extLst>
              <a:ext uri="{FF2B5EF4-FFF2-40B4-BE49-F238E27FC236}">
                <a16:creationId xmlns:a16="http://schemas.microsoft.com/office/drawing/2014/main" id="{67328953-C1D7-4216-B341-C99431A8FF7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48879" y="839247"/>
            <a:ext cx="5554662" cy="493766"/>
          </a:xfrm>
        </p:spPr>
        <p:txBody>
          <a:bodyPr anchor="t"/>
          <a:lstStyle>
            <a:lvl1pPr>
              <a:defRPr/>
            </a:lvl1pPr>
          </a:lstStyle>
          <a:p>
            <a:r>
              <a:rPr lang="de-DE" dirty="0"/>
              <a:t>Mastertitelformat </a:t>
            </a:r>
            <a:r>
              <a:rPr lang="de-DE" dirty="0" err="1"/>
              <a:t>änd.</a:t>
            </a:r>
            <a:endParaRPr lang="de-AT" dirty="0"/>
          </a:p>
        </p:txBody>
      </p:sp>
      <p:cxnSp>
        <p:nvCxnSpPr>
          <p:cNvPr id="12" name="Gerader Verbinder 11">
            <a:extLst>
              <a:ext uri="{FF2B5EF4-FFF2-40B4-BE49-F238E27FC236}">
                <a16:creationId xmlns:a16="http://schemas.microsoft.com/office/drawing/2014/main" id="{0AC6A2E0-D856-41CE-99CF-641FA17EDCF2}"/>
              </a:ext>
            </a:extLst>
          </p:cNvPr>
          <p:cNvCxnSpPr/>
          <p:nvPr userDrawn="1"/>
        </p:nvCxnSpPr>
        <p:spPr>
          <a:xfrm>
            <a:off x="2448877" y="823294"/>
            <a:ext cx="8280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194738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t Zusatztitel: 3 Spalten mit Bild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5"/>
          <p:cNvSpPr>
            <a:spLocks noGrp="1"/>
          </p:cNvSpPr>
          <p:nvPr>
            <p:ph type="pic" sz="quarter" idx="12"/>
          </p:nvPr>
        </p:nvSpPr>
        <p:spPr>
          <a:xfrm>
            <a:off x="515939" y="2241548"/>
            <a:ext cx="3671887" cy="16200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 sz="1600"/>
            </a:lvl1pPr>
          </a:lstStyle>
          <a:p>
            <a:r>
              <a:rPr lang="de-DE" dirty="0"/>
              <a:t>Bild durch Klicken auf Symbol hinzufügen</a:t>
            </a:r>
            <a:endParaRPr lang="de-AT" dirty="0"/>
          </a:p>
        </p:txBody>
      </p:sp>
      <p:sp>
        <p:nvSpPr>
          <p:cNvPr id="13" name="Bildplatzhalter 5"/>
          <p:cNvSpPr>
            <a:spLocks noGrp="1"/>
          </p:cNvSpPr>
          <p:nvPr>
            <p:ph type="pic" sz="quarter" idx="18"/>
          </p:nvPr>
        </p:nvSpPr>
        <p:spPr>
          <a:xfrm>
            <a:off x="4259264" y="2241548"/>
            <a:ext cx="3673475" cy="16200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 sz="1600"/>
            </a:lvl1pPr>
          </a:lstStyle>
          <a:p>
            <a:r>
              <a:rPr lang="de-DE" dirty="0"/>
              <a:t>Bild durch Klicken auf Symbol hinzufügen</a:t>
            </a:r>
            <a:endParaRPr lang="de-AT" dirty="0"/>
          </a:p>
        </p:txBody>
      </p:sp>
      <p:sp>
        <p:nvSpPr>
          <p:cNvPr id="14" name="Bildplatzhalter 5"/>
          <p:cNvSpPr>
            <a:spLocks noGrp="1"/>
          </p:cNvSpPr>
          <p:nvPr>
            <p:ph type="pic" sz="quarter" idx="19"/>
          </p:nvPr>
        </p:nvSpPr>
        <p:spPr>
          <a:xfrm>
            <a:off x="8004178" y="2241548"/>
            <a:ext cx="3671887" cy="16200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 sz="1600"/>
            </a:lvl1pPr>
          </a:lstStyle>
          <a:p>
            <a:r>
              <a:rPr lang="de-DE" dirty="0"/>
              <a:t>Bild durch Klicken auf Symbol hinzufügen</a:t>
            </a:r>
            <a:endParaRPr lang="de-AT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5" hasCustomPrompt="1"/>
          </p:nvPr>
        </p:nvSpPr>
        <p:spPr>
          <a:xfrm>
            <a:off x="515938" y="3861549"/>
            <a:ext cx="3671887" cy="2555127"/>
          </a:xfrm>
        </p:spPr>
        <p:txBody>
          <a:bodyPr lIns="72000" tIns="72000" rIns="72000"/>
          <a:lstStyle>
            <a:lvl1pPr>
              <a:defRPr baseline="0"/>
            </a:lvl1pPr>
            <a:lvl2pPr marL="363530" indent="-228594">
              <a:defRPr/>
            </a:lvl2pPr>
            <a:lvl3pPr marL="623872" indent="-228594" defTabSz="811193">
              <a:defRPr/>
            </a:lvl3pPr>
            <a:lvl4pPr marL="893740" indent="-228594">
              <a:defRPr/>
            </a:lvl4pPr>
          </a:lstStyle>
          <a:p>
            <a:pPr lvl="0"/>
            <a:r>
              <a:rPr lang="de-DE" dirty="0"/>
              <a:t>Text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20" hasCustomPrompt="1"/>
          </p:nvPr>
        </p:nvSpPr>
        <p:spPr>
          <a:xfrm>
            <a:off x="4259265" y="3861549"/>
            <a:ext cx="3671887" cy="2555127"/>
          </a:xfrm>
        </p:spPr>
        <p:txBody>
          <a:bodyPr lIns="72000" tIns="72000" rIns="72000"/>
          <a:lstStyle>
            <a:lvl2pPr marL="363530" indent="-228594">
              <a:defRPr/>
            </a:lvl2pPr>
            <a:lvl3pPr marL="623872" indent="-228594" defTabSz="811193">
              <a:defRPr/>
            </a:lvl3pPr>
            <a:lvl4pPr marL="893740" indent="-228594">
              <a:defRPr/>
            </a:lvl4pPr>
          </a:lstStyle>
          <a:p>
            <a:pPr lvl="0"/>
            <a:r>
              <a:rPr lang="de-DE" dirty="0"/>
              <a:t>Text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  <p:sp>
        <p:nvSpPr>
          <p:cNvPr id="18" name="Textplatzhalter 9"/>
          <p:cNvSpPr>
            <a:spLocks noGrp="1"/>
          </p:cNvSpPr>
          <p:nvPr>
            <p:ph type="body" sz="quarter" idx="21" hasCustomPrompt="1"/>
          </p:nvPr>
        </p:nvSpPr>
        <p:spPr>
          <a:xfrm>
            <a:off x="8004178" y="3861549"/>
            <a:ext cx="3671887" cy="2555127"/>
          </a:xfrm>
        </p:spPr>
        <p:txBody>
          <a:bodyPr lIns="72000" tIns="72000" rIns="72000"/>
          <a:lstStyle>
            <a:lvl2pPr marL="363530" indent="-228594">
              <a:defRPr/>
            </a:lvl2pPr>
            <a:lvl3pPr marL="623872" indent="-228594" defTabSz="811193">
              <a:defRPr/>
            </a:lvl3pPr>
            <a:lvl4pPr marL="893740" indent="-228594">
              <a:defRPr/>
            </a:lvl4pPr>
          </a:lstStyle>
          <a:p>
            <a:pPr lvl="0"/>
            <a:r>
              <a:rPr lang="de-DE" dirty="0"/>
              <a:t>Text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  <p:sp>
        <p:nvSpPr>
          <p:cNvPr id="20" name="Textplatzhalter 8"/>
          <p:cNvSpPr>
            <a:spLocks noGrp="1"/>
          </p:cNvSpPr>
          <p:nvPr>
            <p:ph type="body" sz="quarter" idx="27" hasCustomPrompt="1"/>
          </p:nvPr>
        </p:nvSpPr>
        <p:spPr>
          <a:xfrm>
            <a:off x="1576009" y="2016496"/>
            <a:ext cx="1551744" cy="450105"/>
          </a:xfrm>
          <a:solidFill>
            <a:schemeClr val="accent1"/>
          </a:solidFill>
        </p:spPr>
        <p:txBody>
          <a:bodyPr wrap="none" lIns="108000" tIns="72000" rIns="108000" bIns="72000" anchor="ctr">
            <a:spAutoFit/>
          </a:bodyPr>
          <a:lstStyle>
            <a:lvl1pPr algn="ctr">
              <a:buNone/>
              <a:defRPr sz="2200" i="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Bildtitel</a:t>
            </a:r>
            <a:endParaRPr lang="de-AT" dirty="0"/>
          </a:p>
        </p:txBody>
      </p:sp>
      <p:sp>
        <p:nvSpPr>
          <p:cNvPr id="22" name="Textplatzhalter 8"/>
          <p:cNvSpPr>
            <a:spLocks noGrp="1"/>
          </p:cNvSpPr>
          <p:nvPr>
            <p:ph type="body" sz="quarter" idx="28" hasCustomPrompt="1"/>
          </p:nvPr>
        </p:nvSpPr>
        <p:spPr>
          <a:xfrm>
            <a:off x="5319335" y="2016495"/>
            <a:ext cx="1551744" cy="450105"/>
          </a:xfrm>
          <a:solidFill>
            <a:schemeClr val="accent1"/>
          </a:solidFill>
        </p:spPr>
        <p:txBody>
          <a:bodyPr wrap="none" lIns="108000" tIns="72000" rIns="108000" bIns="72000" anchor="ctr">
            <a:spAutoFit/>
          </a:bodyPr>
          <a:lstStyle>
            <a:lvl1pPr algn="ctr">
              <a:buNone/>
              <a:defRPr sz="2200" i="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Bildtitel</a:t>
            </a:r>
            <a:endParaRPr lang="de-AT" dirty="0"/>
          </a:p>
        </p:txBody>
      </p:sp>
      <p:sp>
        <p:nvSpPr>
          <p:cNvPr id="23" name="Textplatzhalter 8"/>
          <p:cNvSpPr>
            <a:spLocks noGrp="1"/>
          </p:cNvSpPr>
          <p:nvPr>
            <p:ph type="body" sz="quarter" idx="29" hasCustomPrompt="1"/>
          </p:nvPr>
        </p:nvSpPr>
        <p:spPr>
          <a:xfrm>
            <a:off x="9066744" y="2016494"/>
            <a:ext cx="1551744" cy="450105"/>
          </a:xfrm>
          <a:solidFill>
            <a:schemeClr val="accent1"/>
          </a:solidFill>
        </p:spPr>
        <p:txBody>
          <a:bodyPr wrap="none" lIns="108000" tIns="72000" rIns="108000" bIns="72000" anchor="ctr">
            <a:spAutoFit/>
          </a:bodyPr>
          <a:lstStyle>
            <a:lvl1pPr algn="ctr">
              <a:buNone/>
              <a:defRPr sz="2200" i="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Bildtitel</a:t>
            </a:r>
            <a:endParaRPr lang="de-AT" dirty="0"/>
          </a:p>
        </p:txBody>
      </p:sp>
      <p:cxnSp>
        <p:nvCxnSpPr>
          <p:cNvPr id="19" name="Gerader Verbinder 18"/>
          <p:cNvCxnSpPr/>
          <p:nvPr userDrawn="1"/>
        </p:nvCxnSpPr>
        <p:spPr>
          <a:xfrm>
            <a:off x="515939" y="6491608"/>
            <a:ext cx="11160125" cy="0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platzhalter 9">
            <a:extLst>
              <a:ext uri="{FF2B5EF4-FFF2-40B4-BE49-F238E27FC236}">
                <a16:creationId xmlns:a16="http://schemas.microsoft.com/office/drawing/2014/main" id="{DC4B0DBD-3E35-4C8B-AC2D-B9CEFF8EDFA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448878" y="503694"/>
            <a:ext cx="9217025" cy="290513"/>
          </a:xfrm>
        </p:spPr>
        <p:txBody>
          <a:bodyPr lIns="0" anchor="b"/>
          <a:lstStyle>
            <a:lvl1pPr marL="0" indent="0">
              <a:spcBef>
                <a:spcPts val="0"/>
              </a:spcBef>
              <a:buNone/>
              <a:defRPr lang="de-AT" sz="1600" i="0" kern="1200" cap="all" spc="100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e-DE" dirty="0"/>
              <a:t>Zusatztitel</a:t>
            </a:r>
            <a:endParaRPr lang="de-AT" dirty="0"/>
          </a:p>
        </p:txBody>
      </p:sp>
      <p:sp>
        <p:nvSpPr>
          <p:cNvPr id="15" name="Titel 7">
            <a:extLst>
              <a:ext uri="{FF2B5EF4-FFF2-40B4-BE49-F238E27FC236}">
                <a16:creationId xmlns:a16="http://schemas.microsoft.com/office/drawing/2014/main" id="{43C99277-D0DF-4E05-8999-03AE72C4FB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8878" y="839247"/>
            <a:ext cx="9217025" cy="493766"/>
          </a:xfrm>
        </p:spPr>
        <p:txBody>
          <a:bodyPr anchor="t"/>
          <a:lstStyle>
            <a:lvl1pPr>
              <a:defRPr/>
            </a:lvl1pPr>
          </a:lstStyle>
          <a:p>
            <a:r>
              <a:rPr lang="de-DE" dirty="0"/>
              <a:t>Mastertitelformat bearbeiten</a:t>
            </a:r>
            <a:endParaRPr lang="de-AT" dirty="0"/>
          </a:p>
        </p:txBody>
      </p:sp>
      <p:cxnSp>
        <p:nvCxnSpPr>
          <p:cNvPr id="16" name="Gerader Verbinder 15">
            <a:extLst>
              <a:ext uri="{FF2B5EF4-FFF2-40B4-BE49-F238E27FC236}">
                <a16:creationId xmlns:a16="http://schemas.microsoft.com/office/drawing/2014/main" id="{28405A07-5B55-41E3-BE65-83193F02BA19}"/>
              </a:ext>
            </a:extLst>
          </p:cNvPr>
          <p:cNvCxnSpPr/>
          <p:nvPr userDrawn="1"/>
        </p:nvCxnSpPr>
        <p:spPr>
          <a:xfrm>
            <a:off x="2448877" y="823294"/>
            <a:ext cx="8280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717048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t Zusatztitel: 6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Bildplatzhalter 3"/>
          <p:cNvSpPr>
            <a:spLocks noGrp="1"/>
          </p:cNvSpPr>
          <p:nvPr>
            <p:ph type="pic" sz="quarter" idx="19"/>
          </p:nvPr>
        </p:nvSpPr>
        <p:spPr>
          <a:xfrm>
            <a:off x="517525" y="2241550"/>
            <a:ext cx="3671888" cy="20526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 sz="1600"/>
            </a:lvl1pPr>
          </a:lstStyle>
          <a:p>
            <a:r>
              <a:rPr lang="de-DE" dirty="0"/>
              <a:t>Bild durch Klicken auf Symbol hinzufügen</a:t>
            </a:r>
            <a:endParaRPr lang="de-AT" dirty="0"/>
          </a:p>
        </p:txBody>
      </p:sp>
      <p:sp>
        <p:nvSpPr>
          <p:cNvPr id="16" name="Bildplatzhalter 3"/>
          <p:cNvSpPr>
            <a:spLocks noGrp="1"/>
          </p:cNvSpPr>
          <p:nvPr>
            <p:ph type="pic" sz="quarter" idx="20"/>
          </p:nvPr>
        </p:nvSpPr>
        <p:spPr>
          <a:xfrm>
            <a:off x="517108" y="4366579"/>
            <a:ext cx="3671888" cy="20526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 sz="1600"/>
            </a:lvl1pPr>
          </a:lstStyle>
          <a:p>
            <a:r>
              <a:rPr lang="de-DE" dirty="0"/>
              <a:t>Bild durch Klicken auf Symbol hinzufügen</a:t>
            </a:r>
            <a:endParaRPr lang="de-AT" dirty="0"/>
          </a:p>
        </p:txBody>
      </p:sp>
      <p:sp>
        <p:nvSpPr>
          <p:cNvPr id="17" name="Bildplatzhalter 3"/>
          <p:cNvSpPr>
            <a:spLocks noGrp="1"/>
          </p:cNvSpPr>
          <p:nvPr>
            <p:ph type="pic" sz="quarter" idx="21"/>
          </p:nvPr>
        </p:nvSpPr>
        <p:spPr>
          <a:xfrm>
            <a:off x="4252220" y="2241550"/>
            <a:ext cx="3671888" cy="20526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 sz="1600"/>
            </a:lvl1pPr>
          </a:lstStyle>
          <a:p>
            <a:r>
              <a:rPr lang="de-DE" dirty="0"/>
              <a:t>Bild durch Klicken auf Symbol hinzufügen</a:t>
            </a:r>
            <a:endParaRPr lang="de-AT" dirty="0"/>
          </a:p>
        </p:txBody>
      </p:sp>
      <p:sp>
        <p:nvSpPr>
          <p:cNvPr id="18" name="Bildplatzhalter 3"/>
          <p:cNvSpPr>
            <a:spLocks noGrp="1"/>
          </p:cNvSpPr>
          <p:nvPr>
            <p:ph type="pic" sz="quarter" idx="22"/>
          </p:nvPr>
        </p:nvSpPr>
        <p:spPr>
          <a:xfrm>
            <a:off x="4251803" y="4366579"/>
            <a:ext cx="3671888" cy="20526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 sz="1600"/>
            </a:lvl1pPr>
          </a:lstStyle>
          <a:p>
            <a:r>
              <a:rPr lang="de-DE" dirty="0"/>
              <a:t>Bild durch Klicken auf Symbol hinzufügen</a:t>
            </a:r>
            <a:endParaRPr lang="de-AT" dirty="0"/>
          </a:p>
        </p:txBody>
      </p:sp>
      <p:sp>
        <p:nvSpPr>
          <p:cNvPr id="19" name="Bildplatzhalter 3"/>
          <p:cNvSpPr>
            <a:spLocks noGrp="1"/>
          </p:cNvSpPr>
          <p:nvPr>
            <p:ph type="pic" sz="quarter" idx="23"/>
          </p:nvPr>
        </p:nvSpPr>
        <p:spPr>
          <a:xfrm>
            <a:off x="7986498" y="2241550"/>
            <a:ext cx="3671888" cy="20526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 sz="1600"/>
            </a:lvl1pPr>
          </a:lstStyle>
          <a:p>
            <a:r>
              <a:rPr lang="de-DE" dirty="0"/>
              <a:t>Bild durch Klicken auf Symbol hinzufügen</a:t>
            </a:r>
            <a:endParaRPr lang="de-AT" dirty="0"/>
          </a:p>
        </p:txBody>
      </p:sp>
      <p:sp>
        <p:nvSpPr>
          <p:cNvPr id="25" name="Bildplatzhalter 3"/>
          <p:cNvSpPr>
            <a:spLocks noGrp="1"/>
          </p:cNvSpPr>
          <p:nvPr>
            <p:ph type="pic" sz="quarter" idx="24"/>
          </p:nvPr>
        </p:nvSpPr>
        <p:spPr>
          <a:xfrm>
            <a:off x="7986081" y="4366579"/>
            <a:ext cx="3671888" cy="20526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 sz="1600"/>
            </a:lvl1pPr>
          </a:lstStyle>
          <a:p>
            <a:r>
              <a:rPr lang="de-DE" dirty="0"/>
              <a:t>Bild durch Klicken auf Symbol hinzufügen</a:t>
            </a:r>
            <a:endParaRPr lang="de-AT" dirty="0"/>
          </a:p>
        </p:txBody>
      </p:sp>
      <p:cxnSp>
        <p:nvCxnSpPr>
          <p:cNvPr id="11" name="Gerader Verbinder 10"/>
          <p:cNvCxnSpPr/>
          <p:nvPr userDrawn="1"/>
        </p:nvCxnSpPr>
        <p:spPr>
          <a:xfrm>
            <a:off x="515939" y="6491608"/>
            <a:ext cx="11160125" cy="0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platzhalter 9">
            <a:extLst>
              <a:ext uri="{FF2B5EF4-FFF2-40B4-BE49-F238E27FC236}">
                <a16:creationId xmlns:a16="http://schemas.microsoft.com/office/drawing/2014/main" id="{93719AB7-A970-437F-BB9A-53E9322C9F2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448878" y="503694"/>
            <a:ext cx="9217025" cy="290513"/>
          </a:xfrm>
        </p:spPr>
        <p:txBody>
          <a:bodyPr lIns="0" anchor="b"/>
          <a:lstStyle>
            <a:lvl1pPr marL="0" indent="0">
              <a:spcBef>
                <a:spcPts val="0"/>
              </a:spcBef>
              <a:buNone/>
              <a:defRPr lang="de-AT" sz="1600" i="0" kern="1200" cap="all" spc="100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e-DE" dirty="0"/>
              <a:t>Zusatztitel</a:t>
            </a:r>
            <a:endParaRPr lang="de-AT" dirty="0"/>
          </a:p>
        </p:txBody>
      </p:sp>
      <p:sp>
        <p:nvSpPr>
          <p:cNvPr id="12" name="Titel 7">
            <a:extLst>
              <a:ext uri="{FF2B5EF4-FFF2-40B4-BE49-F238E27FC236}">
                <a16:creationId xmlns:a16="http://schemas.microsoft.com/office/drawing/2014/main" id="{72CD1A7F-E186-46AA-8281-66D3A1B9E1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8878" y="839247"/>
            <a:ext cx="9217025" cy="493766"/>
          </a:xfrm>
        </p:spPr>
        <p:txBody>
          <a:bodyPr anchor="t"/>
          <a:lstStyle>
            <a:lvl1pPr>
              <a:defRPr/>
            </a:lvl1pPr>
          </a:lstStyle>
          <a:p>
            <a:r>
              <a:rPr lang="de-DE" dirty="0"/>
              <a:t>Mastertitelformat bearbeiten</a:t>
            </a:r>
            <a:endParaRPr lang="de-AT" dirty="0"/>
          </a:p>
        </p:txBody>
      </p:sp>
      <p:cxnSp>
        <p:nvCxnSpPr>
          <p:cNvPr id="13" name="Gerader Verbinder 12">
            <a:extLst>
              <a:ext uri="{FF2B5EF4-FFF2-40B4-BE49-F238E27FC236}">
                <a16:creationId xmlns:a16="http://schemas.microsoft.com/office/drawing/2014/main" id="{F95381EF-5C38-4121-82C6-FBA30B761771}"/>
              </a:ext>
            </a:extLst>
          </p:cNvPr>
          <p:cNvCxnSpPr/>
          <p:nvPr userDrawn="1"/>
        </p:nvCxnSpPr>
        <p:spPr>
          <a:xfrm>
            <a:off x="2448877" y="823294"/>
            <a:ext cx="8280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04660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Stär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el 1">
            <a:extLst>
              <a:ext uri="{FF2B5EF4-FFF2-40B4-BE49-F238E27FC236}">
                <a16:creationId xmlns:a16="http://schemas.microsoft.com/office/drawing/2014/main" id="{EBC601D7-C73F-4D1C-94BB-8EEEA68DDF0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" y="5457524"/>
            <a:ext cx="12191999" cy="1405464"/>
          </a:xfrm>
          <a:prstGeom prst="rect">
            <a:avLst/>
          </a:prstGeom>
          <a:solidFill>
            <a:schemeClr val="bg1"/>
          </a:solidFill>
        </p:spPr>
        <p:txBody>
          <a:bodyPr lIns="522000" tIns="270000" anchor="t"/>
          <a:lstStyle>
            <a:lvl1pPr marL="0" indent="0" algn="l">
              <a:lnSpc>
                <a:spcPct val="100000"/>
              </a:lnSpc>
              <a:defRPr lang="de-AT" sz="2400" i="0" kern="1200" cap="none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e-DE" dirty="0"/>
              <a:t>Titel durch Klicken bearbeiten</a:t>
            </a:r>
          </a:p>
        </p:txBody>
      </p:sp>
      <p:pic>
        <p:nvPicPr>
          <p:cNvPr id="9" name="Bildplatzhalter 4">
            <a:extLst>
              <a:ext uri="{FF2B5EF4-FFF2-40B4-BE49-F238E27FC236}">
                <a16:creationId xmlns:a16="http://schemas.microsoft.com/office/drawing/2014/main" id="{D16E8E41-938C-4B1D-9C04-A96FFEB116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74" r="-1" b="1"/>
          <a:stretch/>
        </p:blipFill>
        <p:spPr>
          <a:xfrm>
            <a:off x="-1" y="0"/>
            <a:ext cx="12192000" cy="5457524"/>
          </a:xfrm>
          <a:prstGeom prst="rect">
            <a:avLst/>
          </a:prstGeom>
        </p:spPr>
      </p:pic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728C4EA2-52B9-4C82-B983-E691945AE3B8}"/>
              </a:ext>
            </a:extLst>
          </p:cNvPr>
          <p:cNvGrpSpPr/>
          <p:nvPr userDrawn="1"/>
        </p:nvGrpSpPr>
        <p:grpSpPr>
          <a:xfrm>
            <a:off x="515937" y="0"/>
            <a:ext cx="1619251" cy="1661860"/>
            <a:chOff x="515937" y="0"/>
            <a:chExt cx="1619251" cy="1661860"/>
          </a:xfrm>
        </p:grpSpPr>
        <p:pic>
          <p:nvPicPr>
            <p:cNvPr id="18" name="Grafik 17">
              <a:extLst>
                <a:ext uri="{FF2B5EF4-FFF2-40B4-BE49-F238E27FC236}">
                  <a16:creationId xmlns:a16="http://schemas.microsoft.com/office/drawing/2014/main" id="{50301CD2-5767-455F-8C1A-36A12B0A92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-14660"/>
            <a:stretch/>
          </p:blipFill>
          <p:spPr>
            <a:xfrm>
              <a:off x="515937" y="0"/>
              <a:ext cx="1619251" cy="1661860"/>
            </a:xfrm>
            <a:prstGeom prst="rect">
              <a:avLst/>
            </a:prstGeom>
            <a:solidFill>
              <a:schemeClr val="accent1"/>
            </a:solidFill>
          </p:spPr>
        </p:pic>
        <p:pic>
          <p:nvPicPr>
            <p:cNvPr id="19" name="Grafik 18">
              <a:extLst>
                <a:ext uri="{FF2B5EF4-FFF2-40B4-BE49-F238E27FC236}">
                  <a16:creationId xmlns:a16="http://schemas.microsoft.com/office/drawing/2014/main" id="{893F29B4-4E4E-4CA2-A5FA-03A7A1EA9E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54470" y="1276988"/>
              <a:ext cx="928610" cy="2174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6746216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t Zusatztitel: Inhalt &amp; 6 kleine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platzhalter 9"/>
          <p:cNvSpPr>
            <a:spLocks noGrp="1"/>
          </p:cNvSpPr>
          <p:nvPr>
            <p:ph type="body" sz="quarter" idx="14" hasCustomPrompt="1"/>
          </p:nvPr>
        </p:nvSpPr>
        <p:spPr>
          <a:xfrm>
            <a:off x="2448878" y="503694"/>
            <a:ext cx="9217025" cy="290513"/>
          </a:xfrm>
        </p:spPr>
        <p:txBody>
          <a:bodyPr lIns="0" anchor="b"/>
          <a:lstStyle>
            <a:lvl1pPr marL="0" indent="0">
              <a:spcBef>
                <a:spcPts val="0"/>
              </a:spcBef>
              <a:buNone/>
              <a:defRPr lang="de-AT" sz="1600" i="0" kern="1200" cap="all" spc="100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e-DE" dirty="0"/>
              <a:t>Zusatztitel</a:t>
            </a:r>
            <a:endParaRPr lang="de-AT" dirty="0"/>
          </a:p>
        </p:txBody>
      </p:sp>
      <p:sp>
        <p:nvSpPr>
          <p:cNvPr id="8" name="Bildplatzhalter 7"/>
          <p:cNvSpPr>
            <a:spLocks noGrp="1"/>
          </p:cNvSpPr>
          <p:nvPr>
            <p:ph type="pic" sz="quarter" idx="19"/>
          </p:nvPr>
        </p:nvSpPr>
        <p:spPr>
          <a:xfrm>
            <a:off x="515939" y="4889499"/>
            <a:ext cx="1800000" cy="152717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 sz="1200"/>
            </a:lvl1pPr>
          </a:lstStyle>
          <a:p>
            <a:r>
              <a:rPr lang="de-DE" dirty="0"/>
              <a:t>Bild durch Klicken auf Symbol hinzufügen</a:t>
            </a:r>
            <a:endParaRPr lang="de-AT" dirty="0"/>
          </a:p>
        </p:txBody>
      </p:sp>
      <p:sp>
        <p:nvSpPr>
          <p:cNvPr id="17" name="Bildplatzhalter 7"/>
          <p:cNvSpPr>
            <a:spLocks noGrp="1"/>
          </p:cNvSpPr>
          <p:nvPr>
            <p:ph type="pic" sz="quarter" idx="20"/>
          </p:nvPr>
        </p:nvSpPr>
        <p:spPr>
          <a:xfrm>
            <a:off x="2387963" y="4889499"/>
            <a:ext cx="1800000" cy="152717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 sz="1200"/>
            </a:lvl1pPr>
          </a:lstStyle>
          <a:p>
            <a:r>
              <a:rPr lang="de-DE" dirty="0"/>
              <a:t>Bild durch Klicken auf Symbol hinzufügen</a:t>
            </a:r>
            <a:endParaRPr lang="de-AT" dirty="0"/>
          </a:p>
        </p:txBody>
      </p:sp>
      <p:sp>
        <p:nvSpPr>
          <p:cNvPr id="18" name="Bildplatzhalter 7"/>
          <p:cNvSpPr>
            <a:spLocks noGrp="1"/>
          </p:cNvSpPr>
          <p:nvPr>
            <p:ph type="pic" sz="quarter" idx="21"/>
          </p:nvPr>
        </p:nvSpPr>
        <p:spPr>
          <a:xfrm>
            <a:off x="4259988" y="4889499"/>
            <a:ext cx="1800000" cy="152717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 sz="1200"/>
            </a:lvl1pPr>
          </a:lstStyle>
          <a:p>
            <a:r>
              <a:rPr lang="de-DE" dirty="0"/>
              <a:t>Bild durch Klicken auf Symbol hinzufügen</a:t>
            </a:r>
            <a:endParaRPr lang="de-AT" dirty="0"/>
          </a:p>
        </p:txBody>
      </p:sp>
      <p:sp>
        <p:nvSpPr>
          <p:cNvPr id="20" name="Bildplatzhalter 7"/>
          <p:cNvSpPr>
            <a:spLocks noGrp="1"/>
          </p:cNvSpPr>
          <p:nvPr>
            <p:ph type="pic" sz="quarter" idx="22"/>
          </p:nvPr>
        </p:nvSpPr>
        <p:spPr>
          <a:xfrm>
            <a:off x="6132013" y="4889499"/>
            <a:ext cx="1800000" cy="152717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 sz="1200"/>
            </a:lvl1pPr>
          </a:lstStyle>
          <a:p>
            <a:r>
              <a:rPr lang="de-DE" dirty="0"/>
              <a:t>Bild durch Klicken auf Symbol hinzufügen</a:t>
            </a:r>
            <a:endParaRPr lang="de-AT" dirty="0"/>
          </a:p>
        </p:txBody>
      </p:sp>
      <p:sp>
        <p:nvSpPr>
          <p:cNvPr id="21" name="Bildplatzhalter 7"/>
          <p:cNvSpPr>
            <a:spLocks noGrp="1"/>
          </p:cNvSpPr>
          <p:nvPr>
            <p:ph type="pic" sz="quarter" idx="23"/>
          </p:nvPr>
        </p:nvSpPr>
        <p:spPr>
          <a:xfrm>
            <a:off x="8004039" y="4889499"/>
            <a:ext cx="1800000" cy="152717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 sz="1200"/>
            </a:lvl1pPr>
          </a:lstStyle>
          <a:p>
            <a:r>
              <a:rPr lang="de-DE" dirty="0"/>
              <a:t>Bild durch Klicken auf Symbol hinzufügen</a:t>
            </a:r>
            <a:endParaRPr lang="de-AT" dirty="0"/>
          </a:p>
        </p:txBody>
      </p:sp>
      <p:sp>
        <p:nvSpPr>
          <p:cNvPr id="22" name="Bildplatzhalter 7"/>
          <p:cNvSpPr>
            <a:spLocks noGrp="1"/>
          </p:cNvSpPr>
          <p:nvPr>
            <p:ph type="pic" sz="quarter" idx="24"/>
          </p:nvPr>
        </p:nvSpPr>
        <p:spPr>
          <a:xfrm>
            <a:off x="9876063" y="4889499"/>
            <a:ext cx="1800000" cy="152717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 sz="1200"/>
            </a:lvl1pPr>
          </a:lstStyle>
          <a:p>
            <a:r>
              <a:rPr lang="de-DE" dirty="0"/>
              <a:t>Bild durch Klicken auf Symbol hinzufügen</a:t>
            </a:r>
            <a:endParaRPr lang="de-AT" dirty="0"/>
          </a:p>
        </p:txBody>
      </p:sp>
      <p:cxnSp>
        <p:nvCxnSpPr>
          <p:cNvPr id="14" name="Gerader Verbinder 13"/>
          <p:cNvCxnSpPr/>
          <p:nvPr userDrawn="1"/>
        </p:nvCxnSpPr>
        <p:spPr>
          <a:xfrm>
            <a:off x="515939" y="6491608"/>
            <a:ext cx="11160125" cy="0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platzhalter 8"/>
          <p:cNvSpPr>
            <a:spLocks noGrp="1"/>
          </p:cNvSpPr>
          <p:nvPr>
            <p:ph type="body" sz="quarter" idx="27" hasCustomPrompt="1"/>
          </p:nvPr>
        </p:nvSpPr>
        <p:spPr>
          <a:xfrm>
            <a:off x="1699476" y="4671614"/>
            <a:ext cx="1309242" cy="394705"/>
          </a:xfrm>
          <a:solidFill>
            <a:schemeClr val="accent1"/>
          </a:solidFill>
        </p:spPr>
        <p:txBody>
          <a:bodyPr wrap="none" lIns="108000" tIns="72000" rIns="108000" bIns="72000" anchor="ctr">
            <a:spAutoFit/>
          </a:bodyPr>
          <a:lstStyle>
            <a:lvl1pPr algn="ctr">
              <a:buNone/>
              <a:defRPr sz="1800" i="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Bildtitel</a:t>
            </a:r>
            <a:endParaRPr lang="de-AT" dirty="0"/>
          </a:p>
        </p:txBody>
      </p:sp>
      <p:sp>
        <p:nvSpPr>
          <p:cNvPr id="19" name="Textplatzhalter 8"/>
          <p:cNvSpPr>
            <a:spLocks noGrp="1"/>
          </p:cNvSpPr>
          <p:nvPr>
            <p:ph type="body" sz="quarter" idx="31" hasCustomPrompt="1"/>
          </p:nvPr>
        </p:nvSpPr>
        <p:spPr>
          <a:xfrm>
            <a:off x="4505368" y="4692146"/>
            <a:ext cx="1309242" cy="394705"/>
          </a:xfrm>
          <a:solidFill>
            <a:schemeClr val="accent1"/>
          </a:solidFill>
        </p:spPr>
        <p:txBody>
          <a:bodyPr wrap="none" lIns="108000" tIns="72000" rIns="108000" bIns="72000" anchor="ctr">
            <a:spAutoFit/>
          </a:bodyPr>
          <a:lstStyle>
            <a:lvl1pPr algn="ctr">
              <a:buNone/>
              <a:defRPr sz="1800" i="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err="1"/>
              <a:t>bildtitel</a:t>
            </a:r>
            <a:endParaRPr lang="de-AT" dirty="0"/>
          </a:p>
        </p:txBody>
      </p:sp>
      <p:sp>
        <p:nvSpPr>
          <p:cNvPr id="23" name="Textplatzhalter 8"/>
          <p:cNvSpPr>
            <a:spLocks noGrp="1"/>
          </p:cNvSpPr>
          <p:nvPr>
            <p:ph type="body" sz="quarter" idx="32" hasCustomPrompt="1"/>
          </p:nvPr>
        </p:nvSpPr>
        <p:spPr>
          <a:xfrm>
            <a:off x="7316979" y="4672968"/>
            <a:ext cx="1309242" cy="394705"/>
          </a:xfrm>
          <a:solidFill>
            <a:schemeClr val="accent1"/>
          </a:solidFill>
        </p:spPr>
        <p:txBody>
          <a:bodyPr wrap="none" lIns="108000" tIns="72000" rIns="108000" bIns="72000" anchor="ctr">
            <a:spAutoFit/>
          </a:bodyPr>
          <a:lstStyle>
            <a:lvl1pPr algn="ctr">
              <a:buNone/>
              <a:defRPr sz="1800" i="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err="1"/>
              <a:t>bildtitel</a:t>
            </a:r>
            <a:endParaRPr lang="de-AT" dirty="0"/>
          </a:p>
        </p:txBody>
      </p:sp>
      <p:sp>
        <p:nvSpPr>
          <p:cNvPr id="24" name="Textplatzhalter 8"/>
          <p:cNvSpPr>
            <a:spLocks noGrp="1"/>
          </p:cNvSpPr>
          <p:nvPr>
            <p:ph type="body" sz="quarter" idx="33" hasCustomPrompt="1"/>
          </p:nvPr>
        </p:nvSpPr>
        <p:spPr>
          <a:xfrm>
            <a:off x="10112014" y="4669437"/>
            <a:ext cx="1309242" cy="394705"/>
          </a:xfrm>
          <a:solidFill>
            <a:schemeClr val="accent1"/>
          </a:solidFill>
        </p:spPr>
        <p:txBody>
          <a:bodyPr wrap="none" lIns="108000" tIns="72000" rIns="108000" bIns="72000" anchor="ctr">
            <a:spAutoFit/>
          </a:bodyPr>
          <a:lstStyle>
            <a:lvl1pPr algn="ctr">
              <a:buNone/>
              <a:defRPr sz="1800" i="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err="1"/>
              <a:t>bildtitel</a:t>
            </a:r>
            <a:endParaRPr lang="de-AT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A650FC5-0F46-4829-A923-162CEB34DE2A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15938" y="2241550"/>
            <a:ext cx="11160126" cy="23749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 dirty="0"/>
              <a:t>Text durch Klicken bearbeiten</a:t>
            </a:r>
            <a:endParaRPr lang="de-AT" dirty="0"/>
          </a:p>
        </p:txBody>
      </p:sp>
      <p:sp>
        <p:nvSpPr>
          <p:cNvPr id="25" name="Titel 7">
            <a:extLst>
              <a:ext uri="{FF2B5EF4-FFF2-40B4-BE49-F238E27FC236}">
                <a16:creationId xmlns:a16="http://schemas.microsoft.com/office/drawing/2014/main" id="{48D57C71-E2F0-47BB-A6C6-5DF3AA920A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8878" y="839247"/>
            <a:ext cx="9217025" cy="493766"/>
          </a:xfrm>
        </p:spPr>
        <p:txBody>
          <a:bodyPr anchor="t"/>
          <a:lstStyle>
            <a:lvl1pPr>
              <a:defRPr/>
            </a:lvl1pPr>
          </a:lstStyle>
          <a:p>
            <a:r>
              <a:rPr lang="de-DE" dirty="0"/>
              <a:t>Mastertitelformat bearbeiten</a:t>
            </a:r>
            <a:endParaRPr lang="de-AT" dirty="0"/>
          </a:p>
        </p:txBody>
      </p:sp>
      <p:cxnSp>
        <p:nvCxnSpPr>
          <p:cNvPr id="26" name="Gerader Verbinder 25">
            <a:extLst>
              <a:ext uri="{FF2B5EF4-FFF2-40B4-BE49-F238E27FC236}">
                <a16:creationId xmlns:a16="http://schemas.microsoft.com/office/drawing/2014/main" id="{4AAA7F43-4F48-4A42-AF04-8A0E172CBE54}"/>
              </a:ext>
            </a:extLst>
          </p:cNvPr>
          <p:cNvCxnSpPr/>
          <p:nvPr userDrawn="1"/>
        </p:nvCxnSpPr>
        <p:spPr>
          <a:xfrm>
            <a:off x="2448877" y="823294"/>
            <a:ext cx="8280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665398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t Zusatztitel: 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platzhalter 9"/>
          <p:cNvSpPr>
            <a:spLocks noGrp="1"/>
          </p:cNvSpPr>
          <p:nvPr>
            <p:ph type="body" sz="quarter" idx="14" hasCustomPrompt="1"/>
          </p:nvPr>
        </p:nvSpPr>
        <p:spPr>
          <a:xfrm>
            <a:off x="2448878" y="503694"/>
            <a:ext cx="9217025" cy="290513"/>
          </a:xfrm>
        </p:spPr>
        <p:txBody>
          <a:bodyPr lIns="0" anchor="b"/>
          <a:lstStyle>
            <a:lvl1pPr marL="0" indent="0">
              <a:spcBef>
                <a:spcPts val="0"/>
              </a:spcBef>
              <a:buNone/>
              <a:defRPr lang="de-AT" sz="1600" i="0" kern="1200" cap="all" spc="100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e-DE" dirty="0"/>
              <a:t>Zusatztitel</a:t>
            </a:r>
            <a:endParaRPr lang="de-AT" dirty="0"/>
          </a:p>
        </p:txBody>
      </p:sp>
      <p:cxnSp>
        <p:nvCxnSpPr>
          <p:cNvPr id="14" name="Gerader Verbinder 13"/>
          <p:cNvCxnSpPr/>
          <p:nvPr userDrawn="1"/>
        </p:nvCxnSpPr>
        <p:spPr>
          <a:xfrm>
            <a:off x="515939" y="6491608"/>
            <a:ext cx="11160125" cy="0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itel 7">
            <a:extLst>
              <a:ext uri="{FF2B5EF4-FFF2-40B4-BE49-F238E27FC236}">
                <a16:creationId xmlns:a16="http://schemas.microsoft.com/office/drawing/2014/main" id="{48D57C71-E2F0-47BB-A6C6-5DF3AA920A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8878" y="839247"/>
            <a:ext cx="9217025" cy="493766"/>
          </a:xfrm>
        </p:spPr>
        <p:txBody>
          <a:bodyPr anchor="t"/>
          <a:lstStyle>
            <a:lvl1pPr>
              <a:defRPr/>
            </a:lvl1pPr>
          </a:lstStyle>
          <a:p>
            <a:r>
              <a:rPr lang="de-DE" dirty="0"/>
              <a:t>Mastertitelformat bearbeiten</a:t>
            </a:r>
            <a:endParaRPr lang="de-AT" dirty="0"/>
          </a:p>
        </p:txBody>
      </p:sp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FB5F0B52-6F19-4F3D-9295-856F714ED308}"/>
              </a:ext>
            </a:extLst>
          </p:cNvPr>
          <p:cNvCxnSpPr/>
          <p:nvPr userDrawn="1"/>
        </p:nvCxnSpPr>
        <p:spPr>
          <a:xfrm>
            <a:off x="2448877" y="823294"/>
            <a:ext cx="8280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107294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nhalt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FA2EC-0AC6-400F-972E-B54D77AAA308}" type="slidenum">
              <a:rPr lang="de-AT" smtClean="0"/>
              <a:pPr/>
              <a:t>‹Nr.›</a:t>
            </a:fld>
            <a:endParaRPr lang="de-AT"/>
          </a:p>
        </p:txBody>
      </p:sp>
      <p:cxnSp>
        <p:nvCxnSpPr>
          <p:cNvPr id="12" name="Gerader Verbinder 11"/>
          <p:cNvCxnSpPr/>
          <p:nvPr userDrawn="1"/>
        </p:nvCxnSpPr>
        <p:spPr>
          <a:xfrm>
            <a:off x="515940" y="6549799"/>
            <a:ext cx="11160125" cy="0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elplatzhalter 1"/>
          <p:cNvSpPr>
            <a:spLocks noGrp="1"/>
          </p:cNvSpPr>
          <p:nvPr>
            <p:ph type="title"/>
          </p:nvPr>
        </p:nvSpPr>
        <p:spPr>
          <a:xfrm>
            <a:off x="2448881" y="628650"/>
            <a:ext cx="9217025" cy="386863"/>
          </a:xfrm>
          <a:prstGeom prst="rect">
            <a:avLst/>
          </a:prstGeom>
        </p:spPr>
        <p:txBody>
          <a:bodyPr vert="horz" lIns="0" tIns="45720" rIns="91440" bIns="0" rtlCol="0" anchor="b">
            <a:noAutofit/>
          </a:bodyPr>
          <a:lstStyle/>
          <a:p>
            <a:r>
              <a:rPr lang="de-DE" dirty="0"/>
              <a:t>TITEL DURCH KLICKEN BEARBEITEN</a:t>
            </a:r>
            <a:endParaRPr lang="de-AT" dirty="0"/>
          </a:p>
        </p:txBody>
      </p:sp>
      <p:sp>
        <p:nvSpPr>
          <p:cNvPr id="8" name="Textplatzhalt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8004180" y="1677880"/>
            <a:ext cx="3671889" cy="4738795"/>
          </a:xfrm>
        </p:spPr>
        <p:txBody>
          <a:bodyPr/>
          <a:lstStyle>
            <a:lvl1pPr marL="0" indent="0">
              <a:buFont typeface="Arial" pitchFamily="34" charset="0"/>
              <a:buNone/>
              <a:defRPr sz="1800" baseline="0"/>
            </a:lvl1pPr>
            <a:lvl2pPr marL="266700" indent="-169863">
              <a:defRPr sz="1800"/>
            </a:lvl2pPr>
            <a:lvl3pPr marL="450850" indent="-169863">
              <a:defRPr sz="1600"/>
            </a:lvl3pPr>
          </a:lstStyle>
          <a:p>
            <a:pPr lvl="0"/>
            <a:r>
              <a:rPr lang="de-DE" dirty="0"/>
              <a:t>Text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9" name="Inhaltsplatzhalter 8"/>
          <p:cNvSpPr>
            <a:spLocks noGrp="1"/>
          </p:cNvSpPr>
          <p:nvPr>
            <p:ph sz="quarter" idx="13"/>
          </p:nvPr>
        </p:nvSpPr>
        <p:spPr>
          <a:xfrm>
            <a:off x="527051" y="1677881"/>
            <a:ext cx="7477128" cy="4775307"/>
          </a:xfrm>
        </p:spPr>
        <p:txBody>
          <a:bodyPr/>
          <a:lstStyle>
            <a:lvl1pPr marL="182563" indent="-182563">
              <a:buFont typeface="Arial" pitchFamily="34" charset="0"/>
              <a:buNone/>
              <a:defRPr sz="1800" baseline="0"/>
            </a:lvl1pPr>
            <a:lvl2pPr>
              <a:defRPr sz="1800"/>
            </a:lvl2pPr>
            <a:lvl3pPr>
              <a:defRPr sz="1800"/>
            </a:lvl3pPr>
            <a:lvl4pPr>
              <a:defRPr sz="1600"/>
            </a:lvl4pPr>
          </a:lstStyle>
          <a:p>
            <a:pPr lv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5357998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Inhalt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FA2EC-0AC6-400F-972E-B54D77AAA308}" type="slidenum">
              <a:rPr lang="de-AT" smtClean="0"/>
              <a:pPr/>
              <a:t>‹Nr.›</a:t>
            </a:fld>
            <a:endParaRPr lang="de-AT"/>
          </a:p>
        </p:txBody>
      </p:sp>
      <p:cxnSp>
        <p:nvCxnSpPr>
          <p:cNvPr id="12" name="Gerader Verbinder 11"/>
          <p:cNvCxnSpPr/>
          <p:nvPr userDrawn="1"/>
        </p:nvCxnSpPr>
        <p:spPr>
          <a:xfrm>
            <a:off x="515940" y="6549799"/>
            <a:ext cx="11160125" cy="0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elplatzhalter 1"/>
          <p:cNvSpPr>
            <a:spLocks noGrp="1"/>
          </p:cNvSpPr>
          <p:nvPr>
            <p:ph type="title"/>
          </p:nvPr>
        </p:nvSpPr>
        <p:spPr>
          <a:xfrm>
            <a:off x="2448881" y="628650"/>
            <a:ext cx="9217025" cy="386863"/>
          </a:xfrm>
          <a:prstGeom prst="rect">
            <a:avLst/>
          </a:prstGeom>
        </p:spPr>
        <p:txBody>
          <a:bodyPr vert="horz" lIns="0" tIns="45720" rIns="91440" bIns="0" rtlCol="0" anchor="b">
            <a:noAutofit/>
          </a:bodyPr>
          <a:lstStyle/>
          <a:p>
            <a:r>
              <a:rPr lang="de-DE" dirty="0"/>
              <a:t>TITEL DURCH KLICKEN BEARBEITEN</a:t>
            </a:r>
            <a:endParaRPr lang="de-AT" dirty="0"/>
          </a:p>
        </p:txBody>
      </p:sp>
      <p:sp>
        <p:nvSpPr>
          <p:cNvPr id="8" name="Textplatzhalt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8004180" y="1677880"/>
            <a:ext cx="3671889" cy="4738795"/>
          </a:xfrm>
        </p:spPr>
        <p:txBody>
          <a:bodyPr/>
          <a:lstStyle>
            <a:lvl1pPr marL="0" indent="0">
              <a:buFont typeface="Arial" pitchFamily="34" charset="0"/>
              <a:buNone/>
              <a:defRPr sz="1800" baseline="0"/>
            </a:lvl1pPr>
            <a:lvl2pPr marL="266700" indent="-169863">
              <a:defRPr sz="1800"/>
            </a:lvl2pPr>
            <a:lvl3pPr marL="450850" indent="-169863">
              <a:defRPr sz="1600"/>
            </a:lvl3pPr>
          </a:lstStyle>
          <a:p>
            <a:pPr lvl="0"/>
            <a:r>
              <a:rPr lang="de-DE" dirty="0"/>
              <a:t>Text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9" name="Inhaltsplatzhalter 8"/>
          <p:cNvSpPr>
            <a:spLocks noGrp="1"/>
          </p:cNvSpPr>
          <p:nvPr>
            <p:ph sz="quarter" idx="13"/>
          </p:nvPr>
        </p:nvSpPr>
        <p:spPr>
          <a:xfrm>
            <a:off x="527051" y="1677881"/>
            <a:ext cx="7477128" cy="4775307"/>
          </a:xfrm>
        </p:spPr>
        <p:txBody>
          <a:bodyPr/>
          <a:lstStyle>
            <a:lvl1pPr marL="182563" indent="-182563">
              <a:buFont typeface="Arial" pitchFamily="34" charset="0"/>
              <a:buNone/>
              <a:defRPr sz="1800" baseline="0"/>
            </a:lvl1pPr>
            <a:lvl2pPr>
              <a:defRPr sz="1800"/>
            </a:lvl2pPr>
            <a:lvl3pPr>
              <a:defRPr sz="1800"/>
            </a:lvl3pPr>
            <a:lvl4pPr>
              <a:defRPr sz="1600"/>
            </a:lvl4pPr>
          </a:lstStyle>
          <a:p>
            <a:pPr lv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742090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Inhalt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FA2EC-0AC6-400F-972E-B54D77AAA308}" type="slidenum">
              <a:rPr lang="de-AT" smtClean="0"/>
              <a:pPr/>
              <a:t>‹Nr.›</a:t>
            </a:fld>
            <a:endParaRPr lang="de-AT"/>
          </a:p>
        </p:txBody>
      </p:sp>
      <p:cxnSp>
        <p:nvCxnSpPr>
          <p:cNvPr id="12" name="Gerader Verbinder 11"/>
          <p:cNvCxnSpPr/>
          <p:nvPr userDrawn="1"/>
        </p:nvCxnSpPr>
        <p:spPr>
          <a:xfrm>
            <a:off x="515940" y="6549799"/>
            <a:ext cx="11160125" cy="0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elplatzhalter 1"/>
          <p:cNvSpPr>
            <a:spLocks noGrp="1"/>
          </p:cNvSpPr>
          <p:nvPr>
            <p:ph type="title"/>
          </p:nvPr>
        </p:nvSpPr>
        <p:spPr>
          <a:xfrm>
            <a:off x="2448881" y="628650"/>
            <a:ext cx="9217025" cy="386863"/>
          </a:xfrm>
          <a:prstGeom prst="rect">
            <a:avLst/>
          </a:prstGeom>
        </p:spPr>
        <p:txBody>
          <a:bodyPr vert="horz" lIns="0" tIns="45720" rIns="91440" bIns="0" rtlCol="0" anchor="b">
            <a:noAutofit/>
          </a:bodyPr>
          <a:lstStyle/>
          <a:p>
            <a:r>
              <a:rPr lang="de-DE" dirty="0"/>
              <a:t>TITEL DURCH KLICKEN BEARBEITEN</a:t>
            </a:r>
            <a:endParaRPr lang="de-AT" dirty="0"/>
          </a:p>
        </p:txBody>
      </p:sp>
      <p:sp>
        <p:nvSpPr>
          <p:cNvPr id="8" name="Textplatzhalt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8004180" y="1677880"/>
            <a:ext cx="3671889" cy="4738795"/>
          </a:xfrm>
        </p:spPr>
        <p:txBody>
          <a:bodyPr/>
          <a:lstStyle>
            <a:lvl1pPr marL="0" indent="0">
              <a:buFont typeface="Arial" pitchFamily="34" charset="0"/>
              <a:buNone/>
              <a:defRPr sz="1800" baseline="0"/>
            </a:lvl1pPr>
            <a:lvl2pPr marL="266700" indent="-169863">
              <a:defRPr sz="1800"/>
            </a:lvl2pPr>
            <a:lvl3pPr marL="450850" indent="-169863">
              <a:defRPr sz="1600"/>
            </a:lvl3pPr>
          </a:lstStyle>
          <a:p>
            <a:pPr lvl="0"/>
            <a:r>
              <a:rPr lang="de-DE" dirty="0"/>
              <a:t>Text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9" name="Inhaltsplatzhalter 8"/>
          <p:cNvSpPr>
            <a:spLocks noGrp="1"/>
          </p:cNvSpPr>
          <p:nvPr>
            <p:ph sz="quarter" idx="13"/>
          </p:nvPr>
        </p:nvSpPr>
        <p:spPr>
          <a:xfrm>
            <a:off x="527051" y="1677881"/>
            <a:ext cx="7477128" cy="4775307"/>
          </a:xfrm>
        </p:spPr>
        <p:txBody>
          <a:bodyPr/>
          <a:lstStyle>
            <a:lvl1pPr marL="182563" indent="-182563">
              <a:buFont typeface="Arial" pitchFamily="34" charset="0"/>
              <a:buNone/>
              <a:defRPr sz="1800" baseline="0"/>
            </a:lvl1pPr>
            <a:lvl2pPr>
              <a:defRPr sz="1800"/>
            </a:lvl2pPr>
            <a:lvl3pPr>
              <a:defRPr sz="1800"/>
            </a:lvl3pPr>
            <a:lvl4pPr>
              <a:defRPr sz="1600"/>
            </a:lvl4pPr>
          </a:lstStyle>
          <a:p>
            <a:pPr lv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3425800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Inhalt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FA2EC-0AC6-400F-972E-B54D77AAA308}" type="slidenum">
              <a:rPr lang="de-AT" smtClean="0"/>
              <a:pPr/>
              <a:t>‹Nr.›</a:t>
            </a:fld>
            <a:endParaRPr lang="de-AT"/>
          </a:p>
        </p:txBody>
      </p:sp>
      <p:cxnSp>
        <p:nvCxnSpPr>
          <p:cNvPr id="12" name="Gerader Verbinder 11"/>
          <p:cNvCxnSpPr/>
          <p:nvPr userDrawn="1"/>
        </p:nvCxnSpPr>
        <p:spPr>
          <a:xfrm>
            <a:off x="515940" y="6549799"/>
            <a:ext cx="11160125" cy="0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elplatzhalter 1"/>
          <p:cNvSpPr>
            <a:spLocks noGrp="1"/>
          </p:cNvSpPr>
          <p:nvPr>
            <p:ph type="title"/>
          </p:nvPr>
        </p:nvSpPr>
        <p:spPr>
          <a:xfrm>
            <a:off x="2448881" y="628650"/>
            <a:ext cx="9217025" cy="386863"/>
          </a:xfrm>
          <a:prstGeom prst="rect">
            <a:avLst/>
          </a:prstGeom>
        </p:spPr>
        <p:txBody>
          <a:bodyPr vert="horz" lIns="0" tIns="45720" rIns="91440" bIns="0" rtlCol="0" anchor="b">
            <a:noAutofit/>
          </a:bodyPr>
          <a:lstStyle/>
          <a:p>
            <a:r>
              <a:rPr lang="de-DE" dirty="0"/>
              <a:t>TITEL DURCH KLICKEN BEARBEITEN</a:t>
            </a:r>
            <a:endParaRPr lang="de-AT" dirty="0"/>
          </a:p>
        </p:txBody>
      </p:sp>
      <p:sp>
        <p:nvSpPr>
          <p:cNvPr id="8" name="Textplatzhalt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8004180" y="1677880"/>
            <a:ext cx="3671889" cy="4738795"/>
          </a:xfrm>
        </p:spPr>
        <p:txBody>
          <a:bodyPr/>
          <a:lstStyle>
            <a:lvl1pPr marL="0" indent="0">
              <a:buFont typeface="Arial" pitchFamily="34" charset="0"/>
              <a:buNone/>
              <a:defRPr sz="1800" baseline="0"/>
            </a:lvl1pPr>
            <a:lvl2pPr marL="266700" indent="-169863">
              <a:defRPr sz="1800"/>
            </a:lvl2pPr>
            <a:lvl3pPr marL="450850" indent="-169863">
              <a:defRPr sz="1600"/>
            </a:lvl3pPr>
          </a:lstStyle>
          <a:p>
            <a:pPr lvl="0"/>
            <a:r>
              <a:rPr lang="de-DE" dirty="0"/>
              <a:t>Text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9" name="Inhaltsplatzhalter 8"/>
          <p:cNvSpPr>
            <a:spLocks noGrp="1"/>
          </p:cNvSpPr>
          <p:nvPr>
            <p:ph sz="quarter" idx="13"/>
          </p:nvPr>
        </p:nvSpPr>
        <p:spPr>
          <a:xfrm>
            <a:off x="527051" y="1677881"/>
            <a:ext cx="7477128" cy="4775307"/>
          </a:xfrm>
        </p:spPr>
        <p:txBody>
          <a:bodyPr/>
          <a:lstStyle>
            <a:lvl1pPr marL="182563" indent="-182563">
              <a:buFont typeface="Arial" pitchFamily="34" charset="0"/>
              <a:buNone/>
              <a:defRPr sz="1800" baseline="0"/>
            </a:lvl1pPr>
            <a:lvl2pPr>
              <a:defRPr sz="1800"/>
            </a:lvl2pPr>
            <a:lvl3pPr>
              <a:defRPr sz="1800"/>
            </a:lvl3pPr>
            <a:lvl4pPr>
              <a:defRPr sz="1600"/>
            </a:lvl4pPr>
          </a:lstStyle>
          <a:p>
            <a:pPr lv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8856641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Inhalt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FA2EC-0AC6-400F-972E-B54D77AAA308}" type="slidenum">
              <a:rPr lang="de-AT" smtClean="0"/>
              <a:pPr/>
              <a:t>‹Nr.›</a:t>
            </a:fld>
            <a:endParaRPr lang="de-AT"/>
          </a:p>
        </p:txBody>
      </p:sp>
      <p:cxnSp>
        <p:nvCxnSpPr>
          <p:cNvPr id="12" name="Gerader Verbinder 11"/>
          <p:cNvCxnSpPr/>
          <p:nvPr userDrawn="1"/>
        </p:nvCxnSpPr>
        <p:spPr>
          <a:xfrm>
            <a:off x="515940" y="6549799"/>
            <a:ext cx="11160125" cy="0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elplatzhalter 1"/>
          <p:cNvSpPr>
            <a:spLocks noGrp="1"/>
          </p:cNvSpPr>
          <p:nvPr>
            <p:ph type="title"/>
          </p:nvPr>
        </p:nvSpPr>
        <p:spPr>
          <a:xfrm>
            <a:off x="2448881" y="628650"/>
            <a:ext cx="9217025" cy="386863"/>
          </a:xfrm>
          <a:prstGeom prst="rect">
            <a:avLst/>
          </a:prstGeom>
        </p:spPr>
        <p:txBody>
          <a:bodyPr vert="horz" lIns="0" tIns="45720" rIns="91440" bIns="0" rtlCol="0" anchor="b">
            <a:noAutofit/>
          </a:bodyPr>
          <a:lstStyle/>
          <a:p>
            <a:r>
              <a:rPr lang="de-DE" dirty="0"/>
              <a:t>TITEL DURCH KLICKEN BEARBEITEN</a:t>
            </a:r>
            <a:endParaRPr lang="de-AT" dirty="0"/>
          </a:p>
        </p:txBody>
      </p:sp>
      <p:sp>
        <p:nvSpPr>
          <p:cNvPr id="8" name="Textplatzhalt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8004180" y="1677880"/>
            <a:ext cx="3671889" cy="4738795"/>
          </a:xfrm>
        </p:spPr>
        <p:txBody>
          <a:bodyPr/>
          <a:lstStyle>
            <a:lvl1pPr marL="0" indent="0">
              <a:buFont typeface="Arial" pitchFamily="34" charset="0"/>
              <a:buNone/>
              <a:defRPr sz="1800" baseline="0"/>
            </a:lvl1pPr>
            <a:lvl2pPr marL="266700" indent="-169863">
              <a:defRPr sz="1800"/>
            </a:lvl2pPr>
            <a:lvl3pPr marL="450850" indent="-169863">
              <a:defRPr sz="1600"/>
            </a:lvl3pPr>
          </a:lstStyle>
          <a:p>
            <a:pPr lvl="0"/>
            <a:r>
              <a:rPr lang="de-DE" dirty="0"/>
              <a:t>Text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9" name="Inhaltsplatzhalter 8"/>
          <p:cNvSpPr>
            <a:spLocks noGrp="1"/>
          </p:cNvSpPr>
          <p:nvPr>
            <p:ph sz="quarter" idx="13"/>
          </p:nvPr>
        </p:nvSpPr>
        <p:spPr>
          <a:xfrm>
            <a:off x="527051" y="1677881"/>
            <a:ext cx="7477128" cy="4775307"/>
          </a:xfrm>
        </p:spPr>
        <p:txBody>
          <a:bodyPr/>
          <a:lstStyle>
            <a:lvl1pPr marL="182563" indent="-182563">
              <a:buFont typeface="Arial" pitchFamily="34" charset="0"/>
              <a:buNone/>
              <a:defRPr sz="1800" baseline="0"/>
            </a:lvl1pPr>
            <a:lvl2pPr>
              <a:defRPr sz="1800"/>
            </a:lvl2pPr>
            <a:lvl3pPr>
              <a:defRPr sz="1800"/>
            </a:lvl3pPr>
            <a:lvl4pPr>
              <a:defRPr sz="1600"/>
            </a:lvl4pPr>
          </a:lstStyle>
          <a:p>
            <a:pPr lv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7308952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Inhalt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FA2EC-0AC6-400F-972E-B54D77AAA308}" type="slidenum">
              <a:rPr lang="de-AT" smtClean="0"/>
              <a:pPr/>
              <a:t>‹Nr.›</a:t>
            </a:fld>
            <a:endParaRPr lang="de-AT"/>
          </a:p>
        </p:txBody>
      </p:sp>
      <p:cxnSp>
        <p:nvCxnSpPr>
          <p:cNvPr id="12" name="Gerader Verbinder 11"/>
          <p:cNvCxnSpPr/>
          <p:nvPr userDrawn="1"/>
        </p:nvCxnSpPr>
        <p:spPr>
          <a:xfrm>
            <a:off x="515940" y="6549799"/>
            <a:ext cx="11160125" cy="0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elplatzhalter 1"/>
          <p:cNvSpPr>
            <a:spLocks noGrp="1"/>
          </p:cNvSpPr>
          <p:nvPr>
            <p:ph type="title"/>
          </p:nvPr>
        </p:nvSpPr>
        <p:spPr>
          <a:xfrm>
            <a:off x="2448881" y="628650"/>
            <a:ext cx="9217025" cy="386863"/>
          </a:xfrm>
          <a:prstGeom prst="rect">
            <a:avLst/>
          </a:prstGeom>
        </p:spPr>
        <p:txBody>
          <a:bodyPr vert="horz" lIns="0" tIns="45720" rIns="91440" bIns="0" rtlCol="0" anchor="b">
            <a:noAutofit/>
          </a:bodyPr>
          <a:lstStyle/>
          <a:p>
            <a:r>
              <a:rPr lang="de-DE" dirty="0"/>
              <a:t>TITEL DURCH KLICKEN BEARBEITEN</a:t>
            </a:r>
            <a:endParaRPr lang="de-AT" dirty="0"/>
          </a:p>
        </p:txBody>
      </p:sp>
      <p:sp>
        <p:nvSpPr>
          <p:cNvPr id="8" name="Textplatzhalt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8004180" y="1677880"/>
            <a:ext cx="3671889" cy="4738795"/>
          </a:xfrm>
        </p:spPr>
        <p:txBody>
          <a:bodyPr/>
          <a:lstStyle>
            <a:lvl1pPr marL="0" indent="0">
              <a:buFont typeface="Arial" pitchFamily="34" charset="0"/>
              <a:buNone/>
              <a:defRPr sz="1800" baseline="0"/>
            </a:lvl1pPr>
            <a:lvl2pPr marL="266700" indent="-169863">
              <a:defRPr sz="1800"/>
            </a:lvl2pPr>
            <a:lvl3pPr marL="450850" indent="-169863">
              <a:defRPr sz="1600"/>
            </a:lvl3pPr>
          </a:lstStyle>
          <a:p>
            <a:pPr lvl="0"/>
            <a:r>
              <a:rPr lang="de-DE" dirty="0"/>
              <a:t>Text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9" name="Inhaltsplatzhalter 8"/>
          <p:cNvSpPr>
            <a:spLocks noGrp="1"/>
          </p:cNvSpPr>
          <p:nvPr>
            <p:ph sz="quarter" idx="13"/>
          </p:nvPr>
        </p:nvSpPr>
        <p:spPr>
          <a:xfrm>
            <a:off x="527051" y="1677881"/>
            <a:ext cx="7477128" cy="4775307"/>
          </a:xfrm>
        </p:spPr>
        <p:txBody>
          <a:bodyPr/>
          <a:lstStyle>
            <a:lvl1pPr marL="182563" indent="-182563">
              <a:buFont typeface="Arial" pitchFamily="34" charset="0"/>
              <a:buNone/>
              <a:defRPr sz="1800" baseline="0"/>
            </a:lvl1pPr>
            <a:lvl2pPr>
              <a:defRPr sz="1800"/>
            </a:lvl2pPr>
            <a:lvl3pPr>
              <a:defRPr sz="1800"/>
            </a:lvl3pPr>
            <a:lvl4pPr>
              <a:defRPr sz="1600"/>
            </a:lvl4pPr>
          </a:lstStyle>
          <a:p>
            <a:pPr lv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94568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Zuc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el 1">
            <a:extLst>
              <a:ext uri="{FF2B5EF4-FFF2-40B4-BE49-F238E27FC236}">
                <a16:creationId xmlns:a16="http://schemas.microsoft.com/office/drawing/2014/main" id="{EBC601D7-C73F-4D1C-94BB-8EEEA68DDF0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" y="5457524"/>
            <a:ext cx="12191999" cy="1405464"/>
          </a:xfrm>
          <a:prstGeom prst="rect">
            <a:avLst/>
          </a:prstGeom>
          <a:solidFill>
            <a:schemeClr val="bg1"/>
          </a:solidFill>
        </p:spPr>
        <p:txBody>
          <a:bodyPr lIns="522000" tIns="270000" anchor="t"/>
          <a:lstStyle>
            <a:lvl1pPr marL="0" indent="0" algn="l">
              <a:lnSpc>
                <a:spcPct val="100000"/>
              </a:lnSpc>
              <a:defRPr lang="de-AT" sz="2400" i="0" kern="1200" cap="none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e-DE" dirty="0"/>
              <a:t>Titel durch Klicken bearbeiten</a:t>
            </a:r>
          </a:p>
        </p:txBody>
      </p:sp>
      <p:pic>
        <p:nvPicPr>
          <p:cNvPr id="9" name="Bildplatzhalter 4">
            <a:extLst>
              <a:ext uri="{FF2B5EF4-FFF2-40B4-BE49-F238E27FC236}">
                <a16:creationId xmlns:a16="http://schemas.microsoft.com/office/drawing/2014/main" id="{E33393E5-064E-4047-A7AD-FE9888E154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" b="1"/>
          <a:stretch/>
        </p:blipFill>
        <p:spPr>
          <a:xfrm>
            <a:off x="-3" y="0"/>
            <a:ext cx="12192004" cy="5455007"/>
          </a:xfrm>
          <a:prstGeom prst="rect">
            <a:avLst/>
          </a:prstGeom>
        </p:spPr>
      </p:pic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1F089876-464E-4014-86F7-950AB7602255}"/>
              </a:ext>
            </a:extLst>
          </p:cNvPr>
          <p:cNvGrpSpPr/>
          <p:nvPr userDrawn="1"/>
        </p:nvGrpSpPr>
        <p:grpSpPr>
          <a:xfrm>
            <a:off x="515937" y="0"/>
            <a:ext cx="1619251" cy="1661860"/>
            <a:chOff x="515937" y="0"/>
            <a:chExt cx="1619251" cy="1661860"/>
          </a:xfrm>
        </p:grpSpPr>
        <p:pic>
          <p:nvPicPr>
            <p:cNvPr id="18" name="Grafik 17">
              <a:extLst>
                <a:ext uri="{FF2B5EF4-FFF2-40B4-BE49-F238E27FC236}">
                  <a16:creationId xmlns:a16="http://schemas.microsoft.com/office/drawing/2014/main" id="{8AC3807A-6047-43CC-8363-86D34A253E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-14660"/>
            <a:stretch/>
          </p:blipFill>
          <p:spPr>
            <a:xfrm>
              <a:off x="515937" y="0"/>
              <a:ext cx="1619251" cy="1661860"/>
            </a:xfrm>
            <a:prstGeom prst="rect">
              <a:avLst/>
            </a:prstGeom>
            <a:solidFill>
              <a:schemeClr val="accent1"/>
            </a:solidFill>
          </p:spPr>
        </p:pic>
        <p:pic>
          <p:nvPicPr>
            <p:cNvPr id="19" name="Grafik 18">
              <a:extLst>
                <a:ext uri="{FF2B5EF4-FFF2-40B4-BE49-F238E27FC236}">
                  <a16:creationId xmlns:a16="http://schemas.microsoft.com/office/drawing/2014/main" id="{E3144051-F526-46B6-A5D1-72398BD8FE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65900" y="1277939"/>
              <a:ext cx="905750" cy="2365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511270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gmentfoli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idx="1" hasCustomPrompt="1"/>
          </p:nvPr>
        </p:nvSpPr>
        <p:spPr>
          <a:xfrm>
            <a:off x="917380" y="3063533"/>
            <a:ext cx="3337380" cy="281630"/>
          </a:xfrm>
        </p:spPr>
        <p:txBody>
          <a:bodyPr lIns="0" anchor="b">
            <a:noAutofit/>
          </a:bodyPr>
          <a:lstStyle>
            <a:lvl1pPr marL="0" indent="0">
              <a:spcBef>
                <a:spcPts val="0"/>
              </a:spcBef>
              <a:buNone/>
              <a:defRPr lang="de-DE" sz="1800" i="0" kern="1200" cap="all" spc="105" baseline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288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66" indent="0">
              <a:buNone/>
              <a:defRPr sz="1351">
                <a:solidFill>
                  <a:schemeClr val="tx1">
                    <a:tint val="75000"/>
                  </a:schemeClr>
                </a:solidFill>
              </a:defRPr>
            </a:lvl3pPr>
            <a:lvl4pPr marL="10286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1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29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18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06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Text bearbeiten</a:t>
            </a:r>
          </a:p>
        </p:txBody>
      </p:sp>
      <p:cxnSp>
        <p:nvCxnSpPr>
          <p:cNvPr id="10" name="Gerader Verbinder 9"/>
          <p:cNvCxnSpPr/>
          <p:nvPr userDrawn="1"/>
        </p:nvCxnSpPr>
        <p:spPr>
          <a:xfrm>
            <a:off x="921275" y="3355076"/>
            <a:ext cx="9000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Bildplatzhalter 12"/>
          <p:cNvSpPr>
            <a:spLocks noGrp="1"/>
          </p:cNvSpPr>
          <p:nvPr>
            <p:ph type="pic" sz="quarter" idx="13"/>
          </p:nvPr>
        </p:nvSpPr>
        <p:spPr>
          <a:xfrm>
            <a:off x="4254759" y="3"/>
            <a:ext cx="7937243" cy="685799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r>
              <a:rPr lang="de-DE" dirty="0"/>
              <a:t>Bild durch Klicken auf Symbol hinzufügen</a:t>
            </a:r>
            <a:endParaRPr lang="de-AT" dirty="0"/>
          </a:p>
        </p:txBody>
      </p:sp>
      <p:cxnSp>
        <p:nvCxnSpPr>
          <p:cNvPr id="14" name="Gerader Verbinder 13"/>
          <p:cNvCxnSpPr/>
          <p:nvPr userDrawn="1"/>
        </p:nvCxnSpPr>
        <p:spPr>
          <a:xfrm>
            <a:off x="931124" y="3355076"/>
            <a:ext cx="1044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906989" y="3384894"/>
            <a:ext cx="10769074" cy="524635"/>
          </a:xfrm>
          <a:prstGeom prst="rect">
            <a:avLst/>
          </a:prstGeom>
        </p:spPr>
        <p:txBody>
          <a:bodyPr tIns="0" rIns="0" anchor="t">
            <a:noAutofit/>
          </a:bodyPr>
          <a:lstStyle>
            <a:lvl1pPr>
              <a:defRPr sz="10000" spc="3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</a:t>
            </a:r>
            <a:endParaRPr lang="de-AT" dirty="0"/>
          </a:p>
        </p:txBody>
      </p:sp>
      <p:sp>
        <p:nvSpPr>
          <p:cNvPr id="8" name="Rechteck 7"/>
          <p:cNvSpPr/>
          <p:nvPr userDrawn="1"/>
        </p:nvSpPr>
        <p:spPr>
          <a:xfrm>
            <a:off x="496890" y="6490755"/>
            <a:ext cx="3757869" cy="3517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1800" dirty="0"/>
          </a:p>
        </p:txBody>
      </p:sp>
    </p:spTree>
    <p:extLst>
      <p:ext uri="{BB962C8B-B14F-4D97-AF65-F5344CB8AC3E}">
        <p14:creationId xmlns:p14="http://schemas.microsoft.com/office/powerpoint/2010/main" val="373186112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ildplatzhalter 12"/>
          <p:cNvSpPr>
            <a:spLocks noGrp="1"/>
          </p:cNvSpPr>
          <p:nvPr>
            <p:ph type="pic" sz="quarter" idx="13"/>
          </p:nvPr>
        </p:nvSpPr>
        <p:spPr>
          <a:xfrm>
            <a:off x="4259265" y="0"/>
            <a:ext cx="7932737" cy="68580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r>
              <a:rPr lang="de-DE" dirty="0"/>
              <a:t>Bild durch Klicken auf Symbol hinzufügen</a:t>
            </a:r>
            <a:endParaRPr lang="de-AT" dirty="0"/>
          </a:p>
        </p:txBody>
      </p:sp>
      <p:cxnSp>
        <p:nvCxnSpPr>
          <p:cNvPr id="10" name="Gerader Verbinder 9"/>
          <p:cNvCxnSpPr/>
          <p:nvPr userDrawn="1"/>
        </p:nvCxnSpPr>
        <p:spPr>
          <a:xfrm>
            <a:off x="511177" y="3355076"/>
            <a:ext cx="10440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96889" y="3386052"/>
            <a:ext cx="11179174" cy="718079"/>
          </a:xfrm>
          <a:prstGeom prst="rect">
            <a:avLst/>
          </a:prstGeom>
        </p:spPr>
        <p:txBody>
          <a:bodyPr tIns="0" rIns="0" anchor="t">
            <a:noAutofit/>
          </a:bodyPr>
          <a:lstStyle>
            <a:lvl1pPr>
              <a:defRPr sz="4800"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Titel</a:t>
            </a:r>
            <a:endParaRPr lang="de-AT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 hasCustomPrompt="1"/>
          </p:nvPr>
        </p:nvSpPr>
        <p:spPr>
          <a:xfrm>
            <a:off x="507280" y="3063533"/>
            <a:ext cx="3751986" cy="281630"/>
          </a:xfrm>
        </p:spPr>
        <p:txBody>
          <a:bodyPr lIns="0" anchor="b">
            <a:noAutofit/>
          </a:bodyPr>
          <a:lstStyle>
            <a:lvl1pPr marL="0" indent="0">
              <a:spcBef>
                <a:spcPts val="0"/>
              </a:spcBef>
              <a:buNone/>
              <a:defRPr lang="de-DE" sz="1400" i="0" kern="1200" cap="all" spc="140" baseline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Text bearbeiten</a:t>
            </a:r>
          </a:p>
        </p:txBody>
      </p:sp>
      <p:sp>
        <p:nvSpPr>
          <p:cNvPr id="4" name="Rechteck 3"/>
          <p:cNvSpPr/>
          <p:nvPr userDrawn="1"/>
        </p:nvSpPr>
        <p:spPr>
          <a:xfrm>
            <a:off x="496891" y="6490755"/>
            <a:ext cx="3437086" cy="3517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1800" dirty="0"/>
          </a:p>
        </p:txBody>
      </p:sp>
    </p:spTree>
    <p:extLst>
      <p:ext uri="{BB962C8B-B14F-4D97-AF65-F5344CB8AC3E}">
        <p14:creationId xmlns:p14="http://schemas.microsoft.com/office/powerpoint/2010/main" val="237334058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Gerader Verbinder 6"/>
          <p:cNvCxnSpPr/>
          <p:nvPr userDrawn="1"/>
        </p:nvCxnSpPr>
        <p:spPr>
          <a:xfrm>
            <a:off x="515939" y="6491608"/>
            <a:ext cx="11160125" cy="0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el 1">
            <a:extLst>
              <a:ext uri="{FF2B5EF4-FFF2-40B4-BE49-F238E27FC236}">
                <a16:creationId xmlns:a16="http://schemas.microsoft.com/office/drawing/2014/main" id="{4AD9D547-BC69-4E61-87B9-201CFD2387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Mastertitelformat bearbeiten</a:t>
            </a:r>
            <a:endParaRPr lang="de-AT" dirty="0"/>
          </a:p>
        </p:txBody>
      </p:sp>
      <p:sp>
        <p:nvSpPr>
          <p:cNvPr id="8" name="Textplatzhalter 10">
            <a:extLst>
              <a:ext uri="{FF2B5EF4-FFF2-40B4-BE49-F238E27FC236}">
                <a16:creationId xmlns:a16="http://schemas.microsoft.com/office/drawing/2014/main" id="{F88F0FA7-30FC-48B3-9346-E11C5D5EAB8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37" y="2241550"/>
            <a:ext cx="11160129" cy="4175124"/>
          </a:xfrm>
        </p:spPr>
        <p:txBody>
          <a:bodyPr/>
          <a:lstStyle>
            <a:lvl1pPr>
              <a:buClr>
                <a:schemeClr val="accent1"/>
              </a:buClr>
              <a:buSzPct val="85000"/>
              <a:buFont typeface="Arial" pitchFamily="34" charset="0"/>
              <a:buNone/>
              <a:defRPr baseline="0"/>
            </a:lvl1pPr>
            <a:lvl2pPr>
              <a:defRPr baseline="0"/>
            </a:lvl2pPr>
            <a:lvl3pPr>
              <a:defRPr baseline="0"/>
            </a:lvl3pPr>
            <a:lvl4pPr>
              <a:defRPr baseline="0"/>
            </a:lvl4pPr>
          </a:lstStyle>
          <a:p>
            <a:pPr lvl="0"/>
            <a:r>
              <a:rPr lang="de-DE" dirty="0"/>
              <a:t>Text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</p:spTree>
    <p:extLst>
      <p:ext uri="{BB962C8B-B14F-4D97-AF65-F5344CB8AC3E}">
        <p14:creationId xmlns:p14="http://schemas.microsoft.com/office/powerpoint/2010/main" val="176265841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&amp;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3"/>
          <p:cNvSpPr>
            <a:spLocks noGrp="1"/>
          </p:cNvSpPr>
          <p:nvPr>
            <p:ph sz="quarter" idx="10"/>
          </p:nvPr>
        </p:nvSpPr>
        <p:spPr>
          <a:xfrm>
            <a:off x="515937" y="2242800"/>
            <a:ext cx="11121275" cy="4177087"/>
          </a:xfr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lang="de-DE" sz="20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3338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85000"/>
              <a:buFont typeface="Wingdings" panose="05000000000000000000" pitchFamily="2" charset="2"/>
              <a:buChar char="§"/>
              <a:defRPr lang="de-DE" sz="20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66761" indent="-285750">
              <a:buFont typeface="Wingdings" panose="05000000000000000000" pitchFamily="2" charset="2"/>
              <a:buChar char="§"/>
              <a:defRPr lang="de-DE" sz="1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30280" indent="-285750">
              <a:buFont typeface="Wingdings" panose="05000000000000000000" pitchFamily="2" charset="2"/>
              <a:buChar char="§"/>
              <a:defRPr lang="de-DE" sz="16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06497" indent="-285750">
              <a:buFont typeface="Wingdings" panose="05000000000000000000" pitchFamily="2" charset="2"/>
              <a:buChar char="§"/>
              <a:defRPr lang="de-DE" sz="14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</p:txBody>
      </p:sp>
      <p:cxnSp>
        <p:nvCxnSpPr>
          <p:cNvPr id="5" name="Gerader Verbinder 6"/>
          <p:cNvCxnSpPr/>
          <p:nvPr userDrawn="1"/>
        </p:nvCxnSpPr>
        <p:spPr>
          <a:xfrm>
            <a:off x="515939" y="6491608"/>
            <a:ext cx="11160125" cy="0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el 1">
            <a:extLst>
              <a:ext uri="{FF2B5EF4-FFF2-40B4-BE49-F238E27FC236}">
                <a16:creationId xmlns:a16="http://schemas.microsoft.com/office/drawing/2014/main" id="{F1D500D2-E0FB-40D6-9EC5-27E9C469AE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Mastertitelformat bearbeiten</a:t>
            </a:r>
            <a:endParaRPr lang="de-AT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platzhalt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8004177" y="2241550"/>
            <a:ext cx="3671889" cy="4175124"/>
          </a:xfrm>
        </p:spPr>
        <p:txBody>
          <a:bodyPr/>
          <a:lstStyle>
            <a:lvl1pPr>
              <a:buClr>
                <a:schemeClr val="accent1"/>
              </a:buClr>
              <a:buSzPct val="85000"/>
              <a:buFont typeface="Arial" pitchFamily="34" charset="0"/>
              <a:buNone/>
              <a:defRPr baseline="0"/>
            </a:lvl1pPr>
            <a:lvl2pPr>
              <a:defRPr baseline="0"/>
            </a:lvl2pPr>
            <a:lvl3pPr>
              <a:defRPr baseline="0"/>
            </a:lvl3pPr>
            <a:lvl4pPr>
              <a:defRPr baseline="0"/>
            </a:lvl4pPr>
          </a:lstStyle>
          <a:p>
            <a:pPr lvl="0"/>
            <a:r>
              <a:rPr lang="de-DE" dirty="0"/>
              <a:t>Text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  <p:cxnSp>
        <p:nvCxnSpPr>
          <p:cNvPr id="10" name="Gerader Verbinder 9"/>
          <p:cNvCxnSpPr/>
          <p:nvPr userDrawn="1"/>
        </p:nvCxnSpPr>
        <p:spPr>
          <a:xfrm>
            <a:off x="515939" y="6491608"/>
            <a:ext cx="11160125" cy="0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Inhaltsplatzhalter 3"/>
          <p:cNvSpPr>
            <a:spLocks noGrp="1"/>
          </p:cNvSpPr>
          <p:nvPr>
            <p:ph sz="quarter" idx="10"/>
          </p:nvPr>
        </p:nvSpPr>
        <p:spPr>
          <a:xfrm>
            <a:off x="515939" y="2242800"/>
            <a:ext cx="7416800" cy="4177087"/>
          </a:xfrm>
        </p:spPr>
        <p:txBody>
          <a:bodyPr/>
          <a:lstStyle>
            <a:lvl1pPr marL="182558" indent="-182558">
              <a:buFont typeface="Arial" pitchFamily="34" charset="0"/>
              <a:buNone/>
              <a:defRPr lang="de-DE" sz="20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>
              <a:defRPr lang="de-DE" sz="20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>
              <a:defRPr lang="de-DE" sz="1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>
              <a:defRPr lang="de-DE" sz="16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>
              <a:defRPr lang="de-DE" sz="14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B69CDB2-6EB8-4918-BA74-264237A09C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Mastertitelformat bearbeiten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4714768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0B335753-B0FC-490C-B493-C06F74391000}"/>
              </a:ext>
            </a:extLst>
          </p:cNvPr>
          <p:cNvGrpSpPr/>
          <p:nvPr userDrawn="1"/>
        </p:nvGrpSpPr>
        <p:grpSpPr>
          <a:xfrm>
            <a:off x="515937" y="0"/>
            <a:ext cx="1619251" cy="1449389"/>
            <a:chOff x="515937" y="0"/>
            <a:chExt cx="1619251" cy="1449389"/>
          </a:xfrm>
        </p:grpSpPr>
        <p:pic>
          <p:nvPicPr>
            <p:cNvPr id="16" name="Grafik 15">
              <a:extLst>
                <a:ext uri="{FF2B5EF4-FFF2-40B4-BE49-F238E27FC236}">
                  <a16:creationId xmlns:a16="http://schemas.microsoft.com/office/drawing/2014/main" id="{302713C7-7EDD-4432-AB0C-6828805FD24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669" b="11398"/>
            <a:stretch/>
          </p:blipFill>
          <p:spPr>
            <a:xfrm>
              <a:off x="515937" y="0"/>
              <a:ext cx="1619251" cy="1449389"/>
            </a:xfrm>
            <a:prstGeom prst="rect">
              <a:avLst/>
            </a:prstGeom>
          </p:spPr>
        </p:pic>
        <p:sp>
          <p:nvSpPr>
            <p:cNvPr id="18" name="Rechteck 17">
              <a:extLst>
                <a:ext uri="{FF2B5EF4-FFF2-40B4-BE49-F238E27FC236}">
                  <a16:creationId xmlns:a16="http://schemas.microsoft.com/office/drawing/2014/main" id="{51C4B0F0-F741-483E-9708-5A3430D854CB}"/>
                </a:ext>
              </a:extLst>
            </p:cNvPr>
            <p:cNvSpPr/>
            <p:nvPr/>
          </p:nvSpPr>
          <p:spPr>
            <a:xfrm>
              <a:off x="685984" y="1257679"/>
              <a:ext cx="1247723" cy="19171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1800" dirty="0"/>
            </a:p>
          </p:txBody>
        </p:sp>
      </p:grpSp>
      <p:sp>
        <p:nvSpPr>
          <p:cNvPr id="11" name="Fußzeilenplatzhalter 4"/>
          <p:cNvSpPr txBox="1">
            <a:spLocks/>
          </p:cNvSpPr>
          <p:nvPr userDrawn="1"/>
        </p:nvSpPr>
        <p:spPr>
          <a:xfrm>
            <a:off x="515939" y="6500255"/>
            <a:ext cx="7416800" cy="347832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defPPr>
              <a:defRPr lang="de-DE"/>
            </a:defPPr>
            <a:lvl1pPr marL="0" algn="l" defTabSz="914400" rtl="0" eaLnBrk="1" latinLnBrk="0" hangingPunct="1">
              <a:defRPr sz="1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AT" dirty="0"/>
              <a:t>Lehrstellenbörse November</a:t>
            </a:r>
            <a:r>
              <a:rPr lang="de-AT" baseline="0" dirty="0"/>
              <a:t> 2021</a:t>
            </a:r>
            <a:endParaRPr lang="de-AT" dirty="0"/>
          </a:p>
        </p:txBody>
      </p:sp>
      <p:sp>
        <p:nvSpPr>
          <p:cNvPr id="10" name="Foliennummernplatzhalter 5"/>
          <p:cNvSpPr txBox="1">
            <a:spLocks/>
          </p:cNvSpPr>
          <p:nvPr userDrawn="1"/>
        </p:nvSpPr>
        <p:spPr>
          <a:xfrm>
            <a:off x="9037322" y="6500255"/>
            <a:ext cx="2638743" cy="347832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sz="1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C9FA2EC-0AC6-400F-972E-B54D77AAA308}" type="slidenum">
              <a:rPr lang="de-AT" sz="1100" smtClean="0">
                <a:solidFill>
                  <a:schemeClr val="tx2"/>
                </a:solidFill>
              </a:rPr>
              <a:pPr/>
              <a:t>‹Nr.›</a:t>
            </a:fld>
            <a:endParaRPr lang="de-AT" sz="1100" dirty="0">
              <a:solidFill>
                <a:schemeClr val="tx2"/>
              </a:solidFill>
            </a:endParaRP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515939" y="2241552"/>
            <a:ext cx="11160124" cy="4175125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de-DE" dirty="0"/>
              <a:t>Text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  <p:sp>
        <p:nvSpPr>
          <p:cNvPr id="12" name="Titelplatzhalter 1">
            <a:extLst>
              <a:ext uri="{FF2B5EF4-FFF2-40B4-BE49-F238E27FC236}">
                <a16:creationId xmlns:a16="http://schemas.microsoft.com/office/drawing/2014/main" id="{C2F8D0F8-5CE1-49CF-B595-518AFE6F4B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8878" y="826547"/>
            <a:ext cx="9217025" cy="493766"/>
          </a:xfrm>
          <a:prstGeom prst="rect">
            <a:avLst/>
          </a:prstGeom>
        </p:spPr>
        <p:txBody>
          <a:bodyPr vert="horz" lIns="0" tIns="45720" rIns="91440" bIns="0" rtlCol="0" anchor="b">
            <a:noAutofit/>
          </a:bodyPr>
          <a:lstStyle/>
          <a:p>
            <a:r>
              <a:rPr lang="de-DE" dirty="0"/>
              <a:t>Titel durch klicken bearbeiten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883521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694" r:id="rId5"/>
    <p:sldLayoutId id="2147483651" r:id="rId6"/>
    <p:sldLayoutId id="2147483650" r:id="rId7"/>
    <p:sldLayoutId id="2147483706" r:id="rId8"/>
    <p:sldLayoutId id="2147483654" r:id="rId9"/>
    <p:sldLayoutId id="2147483661" r:id="rId10"/>
    <p:sldLayoutId id="2147483721" r:id="rId11"/>
    <p:sldLayoutId id="2147483722" r:id="rId12"/>
    <p:sldLayoutId id="2147483723" r:id="rId13"/>
    <p:sldLayoutId id="2147483663" r:id="rId14"/>
    <p:sldLayoutId id="2147483717" r:id="rId15"/>
    <p:sldLayoutId id="2147483662" r:id="rId16"/>
    <p:sldLayoutId id="2147483666" r:id="rId17"/>
    <p:sldLayoutId id="2147483725" r:id="rId18"/>
    <p:sldLayoutId id="2147483724" r:id="rId19"/>
    <p:sldLayoutId id="2147483707" r:id="rId20"/>
    <p:sldLayoutId id="2147483708" r:id="rId21"/>
    <p:sldLayoutId id="2147483675" r:id="rId22"/>
    <p:sldLayoutId id="2147483673" r:id="rId23"/>
    <p:sldLayoutId id="2147483720" r:id="rId24"/>
    <p:sldLayoutId id="2147483718" r:id="rId25"/>
    <p:sldLayoutId id="2147483719" r:id="rId26"/>
    <p:sldLayoutId id="2147483696" r:id="rId27"/>
    <p:sldLayoutId id="2147483677" r:id="rId28"/>
    <p:sldLayoutId id="2147483679" r:id="rId29"/>
    <p:sldLayoutId id="2147483680" r:id="rId30"/>
    <p:sldLayoutId id="2147483729" r:id="rId31"/>
    <p:sldLayoutId id="2147483735" r:id="rId32"/>
    <p:sldLayoutId id="2147483736" r:id="rId33"/>
    <p:sldLayoutId id="2147483737" r:id="rId34"/>
    <p:sldLayoutId id="2147483738" r:id="rId35"/>
    <p:sldLayoutId id="2147483739" r:id="rId36"/>
    <p:sldLayoutId id="2147483741" r:id="rId37"/>
  </p:sldLayoutIdLst>
  <p:hf sldNum="0" hd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3200" i="0" kern="1200" cap="all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377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SzPct val="85000"/>
        <a:buFont typeface="Arial" pitchFamily="34" charset="0"/>
        <a:buNone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533387" indent="-228594" algn="l" defTabSz="914377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85000"/>
        <a:buFont typeface="Wingdings" panose="05000000000000000000" pitchFamily="2" charset="2"/>
        <a:buChar char="§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901677" indent="-228594" algn="l" defTabSz="914377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85000"/>
        <a:buFont typeface="Wingdings" panose="05000000000000000000" pitchFamily="2" charset="2"/>
        <a:buChar char="§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257269" indent="-228594" algn="l" defTabSz="914377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85000"/>
        <a:buFont typeface="Wingdings" panose="05000000000000000000" pitchFamily="2" charset="2"/>
        <a:buChar char="§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://www.agrana.com/karriere" TargetMode="Externa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platzhalter 4" descr="Ein Bild, das Gras, draußen, Himmel, Feld enthält.&#10;&#10;Automatisch generierte Beschreibung">
            <a:extLst>
              <a:ext uri="{FF2B5EF4-FFF2-40B4-BE49-F238E27FC236}">
                <a16:creationId xmlns:a16="http://schemas.microsoft.com/office/drawing/2014/main" id="{CA74CF62-C4DE-4B1E-B3ED-353991CDD2B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" b="7"/>
          <a:stretch>
            <a:fillRect/>
          </a:stretch>
        </p:blipFill>
        <p:spPr>
          <a:xfrm>
            <a:off x="-1" y="-9526"/>
            <a:ext cx="12192000" cy="5467050"/>
          </a:xfr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8FF2DE8B-D2CD-47E7-A97A-3C2074E6BB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" y="5457524"/>
            <a:ext cx="12191999" cy="1405464"/>
          </a:xfrm>
        </p:spPr>
        <p:txBody>
          <a:bodyPr/>
          <a:lstStyle/>
          <a:p>
            <a:r>
              <a:rPr lang="de-AT" dirty="0"/>
              <a:t>Lehrstellenbörse</a:t>
            </a:r>
            <a:br>
              <a:rPr lang="de-AT" dirty="0"/>
            </a:br>
            <a:r>
              <a:rPr lang="de-AT" dirty="0"/>
              <a:t>November 2021</a:t>
            </a:r>
          </a:p>
        </p:txBody>
      </p:sp>
    </p:spTree>
    <p:extLst>
      <p:ext uri="{BB962C8B-B14F-4D97-AF65-F5344CB8AC3E}">
        <p14:creationId xmlns:p14="http://schemas.microsoft.com/office/powerpoint/2010/main" val="39837956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nhaltsplatzhalter 2"/>
          <p:cNvSpPr>
            <a:spLocks noGrp="1"/>
          </p:cNvSpPr>
          <p:nvPr>
            <p:ph sz="quarter" idx="10"/>
          </p:nvPr>
        </p:nvSpPr>
        <p:spPr>
          <a:xfrm>
            <a:off x="535361" y="1790860"/>
            <a:ext cx="11121275" cy="4177087"/>
          </a:xfrm>
          <a:prstGeom prst="rect">
            <a:avLst/>
          </a:prstGeom>
        </p:spPr>
        <p:txBody>
          <a:bodyPr/>
          <a:lstStyle/>
          <a:p>
            <a:r>
              <a:rPr lang="de-AT" sz="1800" b="1" dirty="0"/>
              <a:t>Deine Aufgaben:</a:t>
            </a:r>
            <a:endParaRPr lang="de-AT" sz="18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AT" sz="1400" dirty="0"/>
              <a:t>Errichtung/Inbetriebnahme elektrotechnischer Systeme, Maschinen, Geräte und Anlagen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AT" sz="1400" dirty="0"/>
              <a:t>Erweiterung und Umbau elektrischer Anlagen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AT" sz="1400" dirty="0"/>
              <a:t>Wartung, Reparatur und Instandsetzung von diversen elektrischen Maschinen und Geräten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AT" sz="1400" dirty="0"/>
              <a:t>Fehlersuche und Störungsbehebung an elektrischen Schaltanlagen und Komponenten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AT" sz="1400" dirty="0"/>
              <a:t>Errichtung und Betreuung von Automatisierungs- und Prozessleitsystemen</a:t>
            </a:r>
          </a:p>
          <a:p>
            <a:endParaRPr lang="de-AT" sz="1200" dirty="0"/>
          </a:p>
          <a:p>
            <a:r>
              <a:rPr lang="de-AT" sz="1800" b="1" dirty="0"/>
              <a:t>Dein Profil:</a:t>
            </a:r>
            <a:endParaRPr lang="de-AT" sz="18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AT" sz="1400" dirty="0"/>
              <a:t>rasche Auffassungsgabe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AT" sz="1400" dirty="0"/>
              <a:t>Lernbereitschaft 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AT" sz="1400" dirty="0"/>
              <a:t>handwerkliches Geschick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AT" sz="1400" dirty="0"/>
              <a:t>technisches Verständnis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AT" sz="1400" dirty="0"/>
              <a:t>Verlässlichkeit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AT" sz="1400" dirty="0"/>
              <a:t>sehr gute Mathematikkenntnisse</a:t>
            </a:r>
          </a:p>
          <a:p>
            <a:endParaRPr lang="de-AT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2439611" y="419565"/>
            <a:ext cx="9217025" cy="1042958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de-AT" dirty="0"/>
              <a:t>ELEKTROTECHNIKER/In</a:t>
            </a:r>
            <a:br>
              <a:rPr lang="de-AT" dirty="0"/>
            </a:br>
            <a:r>
              <a:rPr lang="de-AT" sz="1000" dirty="0">
                <a:solidFill>
                  <a:schemeClr val="bg1"/>
                </a:solidFill>
              </a:rPr>
              <a:t>-</a:t>
            </a:r>
            <a:br>
              <a:rPr lang="de-AT" dirty="0"/>
            </a:br>
            <a:r>
              <a:rPr lang="de-AT" sz="2200" dirty="0"/>
              <a:t>Lehrzeit: 4 Jahre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2" r="7218"/>
          <a:stretch/>
        </p:blipFill>
        <p:spPr bwMode="auto">
          <a:xfrm>
            <a:off x="4756758" y="4153566"/>
            <a:ext cx="3433853" cy="21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feld 8"/>
          <p:cNvSpPr txBox="1"/>
          <p:nvPr/>
        </p:nvSpPr>
        <p:spPr>
          <a:xfrm>
            <a:off x="7190565" y="6279351"/>
            <a:ext cx="100004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AT" sz="800" dirty="0"/>
              <a:t>© Felix </a:t>
            </a:r>
            <a:r>
              <a:rPr lang="de-AT" sz="800" dirty="0" err="1"/>
              <a:t>Büchele</a:t>
            </a:r>
            <a:r>
              <a:rPr lang="de-AT" sz="800" dirty="0"/>
              <a:t> </a:t>
            </a:r>
          </a:p>
        </p:txBody>
      </p:sp>
      <p:pic>
        <p:nvPicPr>
          <p:cNvPr id="3" name="Grafik 2" descr="Ein Bild, das Mann, drinnen, Person, haltend enthält.&#10;&#10;Automatisch generierte Beschreibung">
            <a:extLst>
              <a:ext uri="{FF2B5EF4-FFF2-40B4-BE49-F238E27FC236}">
                <a16:creationId xmlns:a16="http://schemas.microsoft.com/office/drawing/2014/main" id="{C3835FE4-5CDE-416E-B4B3-271D86B0682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9214" r="5130" b="14900"/>
          <a:stretch/>
        </p:blipFill>
        <p:spPr>
          <a:xfrm>
            <a:off x="8421340" y="2949236"/>
            <a:ext cx="3235295" cy="3366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2078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nhaltsplatzhalter 2"/>
          <p:cNvSpPr>
            <a:spLocks noGrp="1"/>
          </p:cNvSpPr>
          <p:nvPr>
            <p:ph sz="quarter" idx="10"/>
          </p:nvPr>
        </p:nvSpPr>
        <p:spPr>
          <a:xfrm>
            <a:off x="535361" y="1592317"/>
            <a:ext cx="11121275" cy="4902477"/>
          </a:xfrm>
          <a:prstGeom prst="rect">
            <a:avLst/>
          </a:prstGeom>
        </p:spPr>
        <p:txBody>
          <a:bodyPr/>
          <a:lstStyle/>
          <a:p>
            <a:r>
              <a:rPr lang="de-AT" sz="1800" b="1" dirty="0"/>
              <a:t>Deine Aufgaben:</a:t>
            </a:r>
            <a:endParaRPr lang="de-AT" sz="18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AT" sz="1400" dirty="0"/>
              <a:t>Herstellen von Bauteilen und Komponenten für Maschinen, Anlagen und Geräte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AT" sz="1400" dirty="0"/>
              <a:t>Wartung, Reparatur und Zusammenbau von mechanischen, elektrisch/elektronisch, pneumatisch/hydraulisch und informationstechnischen Teilen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AT" sz="1400" dirty="0"/>
              <a:t>Einstellen und Programmieren von Funktionen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AT" sz="1400" dirty="0"/>
              <a:t>Suche nach Fehlern, Eingrenzen und Beheben von Störungen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AT" sz="1400" dirty="0"/>
              <a:t>Optimieren sowie Ändern und Anpassen von mechatronischen Anlagen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AT" sz="1400" dirty="0"/>
              <a:t>Erweiterung von Anlagen laut Angaben und Plänen</a:t>
            </a:r>
          </a:p>
          <a:p>
            <a:r>
              <a:rPr lang="de-AT" sz="1800" b="1" dirty="0"/>
              <a:t>Dein Profil:</a:t>
            </a:r>
            <a:endParaRPr lang="de-AT" sz="18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AT" sz="1400" dirty="0"/>
              <a:t>rasche Auffassungsgabe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AT" sz="1400" dirty="0"/>
              <a:t>Lernbereitschaft 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AT" sz="1400" dirty="0"/>
              <a:t>handwerkliches Geschick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AT" sz="1400" dirty="0"/>
              <a:t>technisches Verständnis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AT" sz="1400" dirty="0"/>
              <a:t>Verlässlichkeit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AT" sz="1400" dirty="0"/>
              <a:t>sehr gute Mathematikkenntnisse</a:t>
            </a:r>
          </a:p>
          <a:p>
            <a:endParaRPr lang="de-AT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2439611" y="419565"/>
            <a:ext cx="9217025" cy="1042958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de-AT" dirty="0"/>
              <a:t>Mechatroniker/in</a:t>
            </a:r>
            <a:br>
              <a:rPr lang="de-AT" dirty="0"/>
            </a:br>
            <a:r>
              <a:rPr lang="de-AT" sz="1000" dirty="0">
                <a:solidFill>
                  <a:schemeClr val="bg1"/>
                </a:solidFill>
              </a:rPr>
              <a:t>-</a:t>
            </a:r>
            <a:br>
              <a:rPr lang="de-AT" dirty="0"/>
            </a:br>
            <a:r>
              <a:rPr lang="de-AT" sz="2200" dirty="0"/>
              <a:t>Lehrzeit: 3,5 Jahre</a:t>
            </a:r>
          </a:p>
        </p:txBody>
      </p:sp>
    </p:spTree>
    <p:extLst>
      <p:ext uri="{BB962C8B-B14F-4D97-AF65-F5344CB8AC3E}">
        <p14:creationId xmlns:p14="http://schemas.microsoft.com/office/powerpoint/2010/main" val="12355321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platzhalter 8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03" r="11503"/>
          <a:stretch>
            <a:fillRect/>
          </a:stretch>
        </p:blipFill>
        <p:spPr/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LEHRBERUF</a:t>
            </a:r>
            <a:br>
              <a:rPr lang="de-AT" dirty="0"/>
            </a:br>
            <a:r>
              <a:rPr lang="de-AT" dirty="0" err="1"/>
              <a:t>CHEMIEVERfAHRENSTECHNIK</a:t>
            </a:r>
            <a:br>
              <a:rPr lang="de-AT" dirty="0"/>
            </a:br>
            <a:endParaRPr lang="de-AT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UNSER</a:t>
            </a:r>
          </a:p>
        </p:txBody>
      </p:sp>
    </p:spTree>
    <p:extLst>
      <p:ext uri="{BB962C8B-B14F-4D97-AF65-F5344CB8AC3E}">
        <p14:creationId xmlns:p14="http://schemas.microsoft.com/office/powerpoint/2010/main" val="35914478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 idx="4294967295"/>
          </p:nvPr>
        </p:nvSpPr>
        <p:spPr>
          <a:xfrm>
            <a:off x="2347656" y="1550065"/>
            <a:ext cx="9217025" cy="387350"/>
          </a:xfrm>
        </p:spPr>
        <p:txBody>
          <a:bodyPr/>
          <a:lstStyle/>
          <a:p>
            <a:br>
              <a:rPr lang="de-AT" dirty="0"/>
            </a:br>
            <a:br>
              <a:rPr lang="de-AT" dirty="0"/>
            </a:br>
            <a:r>
              <a:rPr lang="de-AT" dirty="0"/>
              <a:t>CHEMIEVERFAHRENSTECHNIKER/In</a:t>
            </a:r>
            <a:br>
              <a:rPr lang="de-AT" dirty="0"/>
            </a:br>
            <a:r>
              <a:rPr lang="de-AT" sz="1000" dirty="0">
                <a:solidFill>
                  <a:schemeClr val="bg1"/>
                </a:solidFill>
              </a:rPr>
              <a:t>-</a:t>
            </a:r>
            <a:br>
              <a:rPr lang="de-AT" dirty="0"/>
            </a:br>
            <a:r>
              <a:rPr lang="de-AT" sz="2200" dirty="0"/>
              <a:t>Lehrzeit: 3,5 Jahre</a:t>
            </a:r>
            <a:br>
              <a:rPr lang="de-AT" dirty="0"/>
            </a:br>
            <a:endParaRPr lang="de-AT" dirty="0"/>
          </a:p>
        </p:txBody>
      </p:sp>
      <p:sp>
        <p:nvSpPr>
          <p:cNvPr id="6" name="Inhaltsplatzhalter 2"/>
          <p:cNvSpPr>
            <a:spLocks noGrp="1"/>
          </p:cNvSpPr>
          <p:nvPr>
            <p:ph idx="4294967295"/>
          </p:nvPr>
        </p:nvSpPr>
        <p:spPr>
          <a:xfrm>
            <a:off x="499731" y="1743740"/>
            <a:ext cx="6299102" cy="5016614"/>
          </a:xfrm>
          <a:prstGeom prst="rect">
            <a:avLst/>
          </a:prstGeom>
        </p:spPr>
        <p:txBody>
          <a:bodyPr/>
          <a:lstStyle/>
          <a:p>
            <a:r>
              <a:rPr lang="de-AT" sz="1800" b="1" dirty="0"/>
              <a:t>Deine Aufgaben:</a:t>
            </a:r>
            <a:endParaRPr lang="de-AT" sz="18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AT" sz="1400" dirty="0"/>
              <a:t>Durchführung und Auswertung von Routineanalysen im Labor zur Qualitätskontrolle der Produktion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AT" sz="1400" dirty="0"/>
              <a:t>Wartung, Reparatur und Instandsetzung von diversen Maschinen und Geräten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AT" sz="1400" dirty="0"/>
              <a:t>Fehlersuche und Störungsbehebung an elektrischen Schaltanlagen und Komponenten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AT" sz="1400" dirty="0"/>
              <a:t>Erlernung von Hygiene- und Sicherheitsvorschriften</a:t>
            </a:r>
          </a:p>
          <a:p>
            <a:endParaRPr lang="de-AT" sz="1200" dirty="0"/>
          </a:p>
          <a:p>
            <a:r>
              <a:rPr lang="de-AT" sz="1800" b="1" dirty="0"/>
              <a:t>Dein Profil:</a:t>
            </a:r>
            <a:endParaRPr lang="de-AT" sz="18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AT" sz="1400" dirty="0"/>
              <a:t>Handwerkliches Geschick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AT" sz="1400" dirty="0"/>
              <a:t>Technisches Verständnis, Grundkenntnisse in Physik &amp; Chemie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AT" sz="1400" dirty="0"/>
              <a:t>Sehr gute Mathematikkenntnisse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AT" sz="1400" dirty="0"/>
              <a:t>Teamfähigkeit, Eigenmotivation, Lernbereitschaft, rasche Auffassungsgabe und Verantwortungsbewusstsein</a:t>
            </a:r>
          </a:p>
          <a:p>
            <a:endParaRPr lang="de-AT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4" t="12108" r="1258"/>
          <a:stretch/>
        </p:blipFill>
        <p:spPr>
          <a:xfrm>
            <a:off x="7219690" y="4650064"/>
            <a:ext cx="2126329" cy="1557251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9" r="-679"/>
          <a:stretch/>
        </p:blipFill>
        <p:spPr>
          <a:xfrm>
            <a:off x="9537405" y="4650063"/>
            <a:ext cx="2126329" cy="1557251"/>
          </a:xfrm>
          <a:prstGeom prst="rect">
            <a:avLst/>
          </a:prstGeom>
        </p:spPr>
      </p:pic>
      <p:pic>
        <p:nvPicPr>
          <p:cNvPr id="4" name="Grafik 3" descr="Ein Bild, das drinnen, Person, Tisch, Küche enthält.&#10;&#10;Automatisch generierte Beschreibung">
            <a:extLst>
              <a:ext uri="{FF2B5EF4-FFF2-40B4-BE49-F238E27FC236}">
                <a16:creationId xmlns:a16="http://schemas.microsoft.com/office/drawing/2014/main" id="{07A42BD8-62AA-4231-9450-8B8FDC3CC4C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0887" y="1470905"/>
            <a:ext cx="4442847" cy="2961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3254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platzhalter 2" descr="Ein Bild, das Person, draußen, Kleidung, stehend enthält.&#10;&#10;Automatisch generierte Beschreibung">
            <a:extLst>
              <a:ext uri="{FF2B5EF4-FFF2-40B4-BE49-F238E27FC236}">
                <a16:creationId xmlns:a16="http://schemas.microsoft.com/office/drawing/2014/main" id="{7888DBAD-7FBC-4106-AE3C-05A0B57B8155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08" b="4608"/>
          <a:stretch>
            <a:fillRect/>
          </a:stretch>
        </p:blipFill>
        <p:spPr>
          <a:xfrm>
            <a:off x="8102009" y="1811539"/>
            <a:ext cx="3563894" cy="2031435"/>
          </a:xfrm>
        </p:spPr>
      </p:pic>
      <p:sp>
        <p:nvSpPr>
          <p:cNvPr id="8" name="Rechteck 7"/>
          <p:cNvSpPr/>
          <p:nvPr/>
        </p:nvSpPr>
        <p:spPr>
          <a:xfrm>
            <a:off x="596899" y="1819210"/>
            <a:ext cx="7406641" cy="4430458"/>
          </a:xfrm>
          <a:prstGeom prst="rect">
            <a:avLst/>
          </a:prstGeom>
        </p:spPr>
        <p:txBody>
          <a:bodyPr vert="horz" lIns="0" tIns="45720" rIns="91440" bIns="45720" rtlCol="0">
            <a:normAutofit lnSpcReduction="10000"/>
          </a:bodyPr>
          <a:lstStyle/>
          <a:p>
            <a:pPr defTabSz="914377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5000"/>
            </a:pPr>
            <a:endParaRPr lang="de-AT" sz="500" dirty="0">
              <a:solidFill>
                <a:schemeClr val="tx2"/>
              </a:solidFill>
            </a:endParaRPr>
          </a:p>
          <a:p>
            <a:pPr marL="361950" indent="-361950" defTabSz="914377">
              <a:lnSpc>
                <a:spcPct val="110000"/>
              </a:lnSpc>
              <a:spcBef>
                <a:spcPts val="1000"/>
              </a:spcBef>
              <a:spcAft>
                <a:spcPts val="1200"/>
              </a:spcAft>
              <a:buClr>
                <a:schemeClr val="accent1"/>
              </a:buClr>
              <a:buSzPct val="85000"/>
              <a:buFont typeface="Wingdings" panose="05000000000000000000" pitchFamily="2" charset="2"/>
              <a:buChar char="ü"/>
            </a:pPr>
            <a:r>
              <a:rPr lang="de-AT" dirty="0"/>
              <a:t>Praxisnahe Lehrausbildung direkt in den Werkstätten der Fabriken</a:t>
            </a:r>
          </a:p>
          <a:p>
            <a:pPr marL="361950" indent="-361950" defTabSz="914377">
              <a:lnSpc>
                <a:spcPct val="110000"/>
              </a:lnSpc>
              <a:spcBef>
                <a:spcPts val="1000"/>
              </a:spcBef>
              <a:spcAft>
                <a:spcPts val="1200"/>
              </a:spcAft>
              <a:buClr>
                <a:schemeClr val="accent1"/>
              </a:buClr>
              <a:buSzPct val="85000"/>
              <a:buFont typeface="Wingdings" panose="05000000000000000000" pitchFamily="2" charset="2"/>
              <a:buChar char="ü"/>
            </a:pPr>
            <a:r>
              <a:rPr lang="de-AT" dirty="0"/>
              <a:t>Angenehmes Arbeitsklima – Teamwork – Respekt und Spaß</a:t>
            </a:r>
          </a:p>
          <a:p>
            <a:pPr marL="361950" indent="-361950" defTabSz="914377">
              <a:lnSpc>
                <a:spcPct val="110000"/>
              </a:lnSpc>
              <a:spcBef>
                <a:spcPts val="1000"/>
              </a:spcBef>
              <a:spcAft>
                <a:spcPts val="1200"/>
              </a:spcAft>
              <a:buClr>
                <a:schemeClr val="accent1"/>
              </a:buClr>
              <a:buSzPct val="85000"/>
              <a:buFont typeface="Wingdings" panose="05000000000000000000" pitchFamily="2" charset="2"/>
              <a:buChar char="ü"/>
            </a:pPr>
            <a:r>
              <a:rPr lang="de-AT" dirty="0"/>
              <a:t>Arbeitskleidung und Schutzausrüstung werden vom Unternehmen zur Verfügung gestellt</a:t>
            </a:r>
          </a:p>
          <a:p>
            <a:pPr marL="361950" indent="-361950" defTabSz="914377">
              <a:lnSpc>
                <a:spcPct val="110000"/>
              </a:lnSpc>
              <a:spcBef>
                <a:spcPts val="1000"/>
              </a:spcBef>
              <a:spcAft>
                <a:spcPts val="1200"/>
              </a:spcAft>
              <a:buClr>
                <a:schemeClr val="accent1"/>
              </a:buClr>
              <a:buSzPct val="85000"/>
              <a:buFont typeface="Wingdings" panose="05000000000000000000" pitchFamily="2" charset="2"/>
              <a:buChar char="ü"/>
            </a:pPr>
            <a:r>
              <a:rPr lang="de-AT" dirty="0"/>
              <a:t>Prämien bei entsprechender Leistung     </a:t>
            </a:r>
          </a:p>
          <a:p>
            <a:pPr marL="361950" indent="-361950" defTabSz="914377">
              <a:lnSpc>
                <a:spcPct val="110000"/>
              </a:lnSpc>
              <a:spcBef>
                <a:spcPts val="1000"/>
              </a:spcBef>
              <a:spcAft>
                <a:spcPts val="1200"/>
              </a:spcAft>
              <a:buClr>
                <a:schemeClr val="accent1"/>
              </a:buClr>
              <a:buSzPct val="85000"/>
              <a:buFont typeface="Wingdings" panose="05000000000000000000" pitchFamily="2" charset="2"/>
              <a:buChar char="ü"/>
            </a:pPr>
            <a:r>
              <a:rPr lang="de-AT" dirty="0"/>
              <a:t>Lehrlingsentschädigung während der Berufsschule</a:t>
            </a:r>
          </a:p>
          <a:p>
            <a:pPr marL="361950" indent="-361950" defTabSz="914377">
              <a:lnSpc>
                <a:spcPct val="110000"/>
              </a:lnSpc>
              <a:spcBef>
                <a:spcPts val="1000"/>
              </a:spcBef>
              <a:spcAft>
                <a:spcPts val="1200"/>
              </a:spcAft>
              <a:buClr>
                <a:schemeClr val="accent1"/>
              </a:buClr>
              <a:buSzPct val="85000"/>
              <a:buFont typeface="Wingdings" panose="05000000000000000000" pitchFamily="2" charset="2"/>
              <a:buChar char="ü"/>
            </a:pPr>
            <a:r>
              <a:rPr lang="de-AT" dirty="0"/>
              <a:t>Weiterbildung &amp; Mitarbeit in Projekte</a:t>
            </a:r>
          </a:p>
          <a:p>
            <a:pPr marL="361950" indent="-361950" defTabSz="914377">
              <a:lnSpc>
                <a:spcPct val="110000"/>
              </a:lnSpc>
              <a:spcBef>
                <a:spcPts val="1000"/>
              </a:spcBef>
              <a:spcAft>
                <a:spcPts val="1200"/>
              </a:spcAft>
              <a:buClr>
                <a:schemeClr val="accent1"/>
              </a:buClr>
              <a:buSzPct val="85000"/>
              <a:buFont typeface="Wingdings" panose="05000000000000000000" pitchFamily="2" charset="2"/>
              <a:buChar char="ü"/>
            </a:pPr>
            <a:r>
              <a:rPr lang="de-AT" dirty="0"/>
              <a:t>Werksküche (wird von der Firma gestützt)</a:t>
            </a:r>
          </a:p>
          <a:p>
            <a:pPr defTabSz="914377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5000"/>
            </a:pPr>
            <a:endParaRPr lang="de-AT" dirty="0"/>
          </a:p>
          <a:p>
            <a:pPr defTabSz="914377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5000"/>
            </a:pPr>
            <a:endParaRPr lang="de-AT" sz="500" dirty="0">
              <a:solidFill>
                <a:schemeClr val="tx2"/>
              </a:solidFill>
            </a:endParaRPr>
          </a:p>
          <a:p>
            <a:pPr defTabSz="914377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5000"/>
            </a:pPr>
            <a:endParaRPr lang="de-AT" sz="500" dirty="0">
              <a:solidFill>
                <a:schemeClr val="tx2"/>
              </a:solidFill>
            </a:endParaRPr>
          </a:p>
          <a:p>
            <a:pPr defTabSz="914377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5000"/>
            </a:pPr>
            <a:endParaRPr lang="de-AT" sz="500" dirty="0">
              <a:solidFill>
                <a:schemeClr val="tx2"/>
              </a:solidFill>
            </a:endParaRPr>
          </a:p>
          <a:p>
            <a:pPr defTabSz="914377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5000"/>
            </a:pPr>
            <a:endParaRPr lang="de-AT" sz="500" dirty="0">
              <a:solidFill>
                <a:schemeClr val="tx2"/>
              </a:solidFill>
            </a:endParaRPr>
          </a:p>
          <a:p>
            <a:pPr defTabSz="914377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5000"/>
            </a:pPr>
            <a:endParaRPr lang="de-AT" sz="500" dirty="0">
              <a:solidFill>
                <a:schemeClr val="tx2"/>
              </a:solidFill>
            </a:endParaRPr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2385083" y="887981"/>
            <a:ext cx="8353800" cy="493766"/>
          </a:xfrm>
        </p:spPr>
        <p:txBody>
          <a:bodyPr vert="horz" lIns="0" tIns="45720" rIns="91440" bIns="0" rtlCol="0" anchor="b">
            <a:noAutofit/>
          </a:bodyPr>
          <a:lstStyle/>
          <a:p>
            <a:r>
              <a:rPr lang="de-AT" dirty="0"/>
              <a:t>DAVON PROFITIEREN UNSERE LEHRLINGE</a:t>
            </a:r>
          </a:p>
        </p:txBody>
      </p:sp>
      <p:pic>
        <p:nvPicPr>
          <p:cNvPr id="16" name="Bildplatzhalter 6">
            <a:extLst>
              <a:ext uri="{FF2B5EF4-FFF2-40B4-BE49-F238E27FC236}">
                <a16:creationId xmlns:a16="http://schemas.microsoft.com/office/drawing/2014/main" id="{C6E095B7-FF4A-4C54-88B3-803DF2AEDD05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94" b="16994"/>
          <a:stretch>
            <a:fillRect/>
          </a:stretch>
        </p:blipFill>
        <p:spPr>
          <a:xfrm>
            <a:off x="8102008" y="4218233"/>
            <a:ext cx="3563894" cy="2031435"/>
          </a:xfrm>
        </p:spPr>
      </p:pic>
    </p:spTree>
    <p:extLst>
      <p:ext uri="{BB962C8B-B14F-4D97-AF65-F5344CB8AC3E}">
        <p14:creationId xmlns:p14="http://schemas.microsoft.com/office/powerpoint/2010/main" val="31272930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Segment</a:t>
            </a:r>
          </a:p>
        </p:txBody>
      </p:sp>
      <p:pic>
        <p:nvPicPr>
          <p:cNvPr id="3" name="Bildplatzhalter 2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854737" y="3429000"/>
            <a:ext cx="10769074" cy="524635"/>
          </a:xfrm>
        </p:spPr>
        <p:txBody>
          <a:bodyPr/>
          <a:lstStyle/>
          <a:p>
            <a:r>
              <a:rPr lang="de-AT" dirty="0"/>
              <a:t>Stärke</a:t>
            </a:r>
            <a:br>
              <a:rPr lang="de-AT" dirty="0"/>
            </a:br>
            <a:r>
              <a:rPr lang="de-AT" sz="3200" dirty="0"/>
              <a:t>Werk</a:t>
            </a:r>
            <a:br>
              <a:rPr lang="de-AT" sz="3200" dirty="0"/>
            </a:br>
            <a:r>
              <a:rPr lang="de-AT" sz="3200" dirty="0"/>
              <a:t>Pischelsdorf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0533013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el 13"/>
          <p:cNvSpPr>
            <a:spLocks noGrp="1"/>
          </p:cNvSpPr>
          <p:nvPr>
            <p:ph type="title"/>
          </p:nvPr>
        </p:nvSpPr>
        <p:spPr>
          <a:xfrm>
            <a:off x="2448878" y="898173"/>
            <a:ext cx="7777473" cy="493766"/>
          </a:xfrm>
        </p:spPr>
        <p:txBody>
          <a:bodyPr/>
          <a:lstStyle/>
          <a:p>
            <a:r>
              <a:rPr lang="de-AT" dirty="0"/>
              <a:t>Stärke ist unsere Stärke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3161" y="3746924"/>
            <a:ext cx="5198645" cy="259200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71238" y="3746924"/>
            <a:ext cx="2547819" cy="2592000"/>
          </a:xfrm>
          <a:prstGeom prst="rect">
            <a:avLst/>
          </a:prstGeom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8ABFB83A-6F0A-45C2-918F-FF83CB27B6AB}"/>
              </a:ext>
            </a:extLst>
          </p:cNvPr>
          <p:cNvSpPr/>
          <p:nvPr/>
        </p:nvSpPr>
        <p:spPr>
          <a:xfrm>
            <a:off x="2293161" y="1753823"/>
            <a:ext cx="782589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de-AT" sz="2000" dirty="0">
                <a:solidFill>
                  <a:schemeClr val="tx2"/>
                </a:solidFill>
              </a:rPr>
              <a:t>Stärkeprodukte werden vor allem aus Weizen, Mais und Kartoffeln gewonnen. Unsere unterschiedlichsten Produkte – auch in Bio-Qualität – werden sowohl an die Nahrungs- und Genussmittel-industrie als auch an den „Non-Food-Bereich“, wie beispielsweise die Papier-, Textil-, Kosmetik- oder Baustoffindustrie, geliefert.</a:t>
            </a:r>
          </a:p>
        </p:txBody>
      </p:sp>
    </p:spTree>
    <p:extLst>
      <p:ext uri="{BB962C8B-B14F-4D97-AF65-F5344CB8AC3E}">
        <p14:creationId xmlns:p14="http://schemas.microsoft.com/office/powerpoint/2010/main" val="24951550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platzhalter 5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Zucker</a:t>
            </a:r>
            <a:br>
              <a:rPr lang="de-AT" dirty="0"/>
            </a:br>
            <a:r>
              <a:rPr lang="de-AT" sz="4000" dirty="0"/>
              <a:t>Werk</a:t>
            </a:r>
            <a:br>
              <a:rPr lang="de-AT" sz="4000" dirty="0"/>
            </a:br>
            <a:r>
              <a:rPr lang="de-AT" sz="4000" dirty="0"/>
              <a:t>Tulln</a:t>
            </a:r>
            <a:endParaRPr lang="de-AT" dirty="0"/>
          </a:p>
        </p:txBody>
      </p:sp>
      <p:sp>
        <p:nvSpPr>
          <p:cNvPr id="5" name="Textplatzhalt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r>
              <a:rPr lang="de-AT" dirty="0"/>
              <a:t>Segment	</a:t>
            </a:r>
          </a:p>
        </p:txBody>
      </p:sp>
    </p:spTree>
    <p:extLst>
      <p:ext uri="{BB962C8B-B14F-4D97-AF65-F5344CB8AC3E}">
        <p14:creationId xmlns:p14="http://schemas.microsoft.com/office/powerpoint/2010/main" val="42781400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2380191" y="932872"/>
            <a:ext cx="7945424" cy="493766"/>
          </a:xfrm>
        </p:spPr>
        <p:txBody>
          <a:bodyPr/>
          <a:lstStyle/>
          <a:p>
            <a:r>
              <a:rPr lang="de-AT" dirty="0"/>
              <a:t>Führend in der </a:t>
            </a:r>
            <a:r>
              <a:rPr lang="de-AT" dirty="0" err="1"/>
              <a:t>zuckergewinnung</a:t>
            </a:r>
            <a:endParaRPr lang="de-AT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4064" y="3838575"/>
            <a:ext cx="2582834" cy="228393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9066" y="3838575"/>
            <a:ext cx="1282825" cy="2389802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34059" y="3838575"/>
            <a:ext cx="3309670" cy="2283930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DDC06A10-5EF8-46DC-8142-3462764CF478}"/>
              </a:ext>
            </a:extLst>
          </p:cNvPr>
          <p:cNvSpPr/>
          <p:nvPr/>
        </p:nvSpPr>
        <p:spPr>
          <a:xfrm>
            <a:off x="2364064" y="1970887"/>
            <a:ext cx="827966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de-AT" sz="2000" dirty="0"/>
              <a:t>Zucker ist unser traditionelles Stammgeschäft: Wir produzieren an neun Standorten in Österreich, Tschechien, Ungarn, der Slowakei, Rumänien und Bosnien-Herzegowina. Dort verarbeiten wir Zuckerrüben aus Vertragslandwirtschaft und raffinieren weltweit bezogenen Rohzucker.</a:t>
            </a:r>
            <a:endParaRPr lang="de-AT" sz="2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87683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2322512" y="940338"/>
            <a:ext cx="9217025" cy="386863"/>
          </a:xfrm>
        </p:spPr>
        <p:txBody>
          <a:bodyPr/>
          <a:lstStyle/>
          <a:p>
            <a:r>
              <a:rPr lang="de-AT" dirty="0"/>
              <a:t>Wie läuft der Bewerbungsprozess ab?</a:t>
            </a:r>
          </a:p>
        </p:txBody>
      </p:sp>
      <p:sp>
        <p:nvSpPr>
          <p:cNvPr id="8" name="Textplatzhalter 3"/>
          <p:cNvSpPr>
            <a:spLocks noGrp="1"/>
          </p:cNvSpPr>
          <p:nvPr>
            <p:ph type="body" sz="quarter" idx="4294967295"/>
          </p:nvPr>
        </p:nvSpPr>
        <p:spPr>
          <a:xfrm>
            <a:off x="1027611" y="1785256"/>
            <a:ext cx="10206446" cy="4667931"/>
          </a:xfrm>
        </p:spPr>
        <p:txBody>
          <a:bodyPr/>
          <a:lstStyle/>
          <a:p>
            <a:pPr marL="342900" indent="-34290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AT" dirty="0"/>
              <a:t>Du kannst dich direkt über unserer Homepage bewerben: </a:t>
            </a:r>
            <a:r>
              <a:rPr lang="de-AT" dirty="0">
                <a:solidFill>
                  <a:srgbClr val="0070C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www.agrana.com/karriere</a:t>
            </a:r>
            <a:r>
              <a:rPr lang="de-AT" dirty="0">
                <a:solidFill>
                  <a:srgbClr val="0070C0"/>
                </a:solidFill>
              </a:rPr>
              <a:t> </a:t>
            </a:r>
            <a:endParaRPr lang="de-AT" dirty="0"/>
          </a:p>
          <a:p>
            <a:pPr marL="342900" indent="-34290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AT" dirty="0"/>
              <a:t>Beim Lehrlingstest dein Wissen unter Beweis stellen.</a:t>
            </a:r>
          </a:p>
          <a:p>
            <a:pPr marL="342900" indent="-34290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AT" dirty="0"/>
              <a:t>Bei einem Schnuppertag unseren Betrieb näher kennen lernen.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3383" y="3341869"/>
            <a:ext cx="4172281" cy="2575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\\attznap02\zablage\Gruppen\Technik\TECHNIK PLANUNG\Luftbilder 2013\131003038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8536" y="3282956"/>
            <a:ext cx="3952059" cy="2634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4A3EA3B3-017F-42A2-8C78-89A63ED84779}"/>
              </a:ext>
            </a:extLst>
          </p:cNvPr>
          <p:cNvSpPr txBox="1"/>
          <p:nvPr/>
        </p:nvSpPr>
        <p:spPr>
          <a:xfrm>
            <a:off x="2197961" y="6013228"/>
            <a:ext cx="2954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AT" b="1" dirty="0"/>
              <a:t>Zucker</a:t>
            </a:r>
            <a:r>
              <a:rPr lang="de-AT" dirty="0"/>
              <a:t> Werk: Tulln	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AB3BE632-3863-441A-8D25-CD2C4490A6A0}"/>
              </a:ext>
            </a:extLst>
          </p:cNvPr>
          <p:cNvSpPr/>
          <p:nvPr/>
        </p:nvSpPr>
        <p:spPr>
          <a:xfrm>
            <a:off x="6931024" y="6014271"/>
            <a:ext cx="28915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AT" b="1" dirty="0"/>
              <a:t>Stärke</a:t>
            </a:r>
            <a:r>
              <a:rPr lang="de-AT" dirty="0"/>
              <a:t> Werk: Pischelsdorf</a:t>
            </a:r>
          </a:p>
        </p:txBody>
      </p:sp>
    </p:spTree>
    <p:extLst>
      <p:ext uri="{BB962C8B-B14F-4D97-AF65-F5344CB8AC3E}">
        <p14:creationId xmlns:p14="http://schemas.microsoft.com/office/powerpoint/2010/main" val="39959907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platzhalter 4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" b="12"/>
          <a:stretch>
            <a:fillRect/>
          </a:stretch>
        </p:blipFill>
        <p:spPr/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LEHRBERUF</a:t>
            </a:r>
            <a:br>
              <a:rPr lang="de-AT" dirty="0"/>
            </a:br>
            <a:r>
              <a:rPr lang="de-AT" dirty="0"/>
              <a:t>METALLTECHNIK	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idx="1"/>
          </p:nvPr>
        </p:nvSpPr>
        <p:spPr>
          <a:xfrm>
            <a:off x="496889" y="3063532"/>
            <a:ext cx="3762377" cy="322519"/>
          </a:xfrm>
        </p:spPr>
        <p:txBody>
          <a:bodyPr/>
          <a:lstStyle/>
          <a:p>
            <a:r>
              <a:rPr lang="de-AT" sz="1800" dirty="0"/>
              <a:t>UNSER</a:t>
            </a:r>
          </a:p>
        </p:txBody>
      </p:sp>
    </p:spTree>
    <p:extLst>
      <p:ext uri="{BB962C8B-B14F-4D97-AF65-F5344CB8AC3E}">
        <p14:creationId xmlns:p14="http://schemas.microsoft.com/office/powerpoint/2010/main" val="11060633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2331585" y="992900"/>
            <a:ext cx="9217025" cy="493766"/>
          </a:xfrm>
        </p:spPr>
        <p:txBody>
          <a:bodyPr anchor="ctr"/>
          <a:lstStyle/>
          <a:p>
            <a:pPr>
              <a:lnSpc>
                <a:spcPct val="100000"/>
              </a:lnSpc>
              <a:spcBef>
                <a:spcPts val="2400"/>
              </a:spcBef>
              <a:spcAft>
                <a:spcPts val="1800"/>
              </a:spcAft>
            </a:pPr>
            <a:r>
              <a:rPr lang="de-AT" dirty="0"/>
              <a:t>METALLTECHNIKER/IN</a:t>
            </a:r>
            <a:br>
              <a:rPr lang="de-AT" dirty="0"/>
            </a:br>
            <a:r>
              <a:rPr lang="de-AT" sz="1000" dirty="0">
                <a:solidFill>
                  <a:schemeClr val="bg1"/>
                </a:solidFill>
              </a:rPr>
              <a:t>-</a:t>
            </a:r>
            <a:br>
              <a:rPr lang="de-AT" sz="2800" dirty="0"/>
            </a:br>
            <a:r>
              <a:rPr lang="de-AT" sz="2000" dirty="0"/>
              <a:t>Lehrzeit: 3,5</a:t>
            </a:r>
            <a:br>
              <a:rPr lang="de-AT" sz="1200" b="1" dirty="0"/>
            </a:br>
            <a:endParaRPr lang="de-AT" dirty="0"/>
          </a:p>
        </p:txBody>
      </p:sp>
      <p:sp>
        <p:nvSpPr>
          <p:cNvPr id="11" name="Inhaltsplatzhalter 2"/>
          <p:cNvSpPr>
            <a:spLocks noGrp="1"/>
          </p:cNvSpPr>
          <p:nvPr>
            <p:ph type="body" sz="quarter" idx="15"/>
          </p:nvPr>
        </p:nvSpPr>
        <p:spPr>
          <a:xfrm>
            <a:off x="515935" y="1718441"/>
            <a:ext cx="11160129" cy="4717831"/>
          </a:xfrm>
          <a:prstGeom prst="rect">
            <a:avLst/>
          </a:prstGeom>
        </p:spPr>
        <p:txBody>
          <a:bodyPr/>
          <a:lstStyle/>
          <a:p>
            <a:r>
              <a:rPr lang="de-AT" sz="1800" b="1" dirty="0"/>
              <a:t>Dein Aufgabengebiet:</a:t>
            </a:r>
            <a:endParaRPr lang="de-AT" sz="1800" dirty="0"/>
          </a:p>
          <a:p>
            <a:pPr marL="447675" indent="-285750">
              <a:buFont typeface="Wingdings" panose="05000000000000000000" pitchFamily="2" charset="2"/>
              <a:buChar char="§"/>
            </a:pPr>
            <a:r>
              <a:rPr lang="de-AT" sz="1400" dirty="0"/>
              <a:t>Aufstellung und Inbetriebnahme von Maschinen</a:t>
            </a:r>
          </a:p>
          <a:p>
            <a:pPr marL="447675" indent="-285750">
              <a:buFont typeface="Wingdings" panose="05000000000000000000" pitchFamily="2" charset="2"/>
              <a:buChar char="§"/>
            </a:pPr>
            <a:r>
              <a:rPr lang="de-AT" sz="1400" dirty="0"/>
              <a:t>Reparatur- und Wartungsarbeiten</a:t>
            </a:r>
          </a:p>
          <a:p>
            <a:pPr marL="447675" indent="-285750">
              <a:buFont typeface="Wingdings" panose="05000000000000000000" pitchFamily="2" charset="2"/>
              <a:buChar char="§"/>
            </a:pPr>
            <a:r>
              <a:rPr lang="de-AT" sz="1400" dirty="0"/>
              <a:t>Durchführung von Störungsanalysen</a:t>
            </a:r>
          </a:p>
          <a:p>
            <a:pPr marL="447675" indent="-285750">
              <a:buFont typeface="Wingdings" panose="05000000000000000000" pitchFamily="2" charset="2"/>
              <a:buChar char="§"/>
            </a:pPr>
            <a:r>
              <a:rPr lang="de-AT" sz="1400" dirty="0"/>
              <a:t>Arbeit mit Montagebühnen sowie Hebe- und Transportvorrichtungen</a:t>
            </a:r>
          </a:p>
          <a:p>
            <a:pPr marL="447675" indent="-285750">
              <a:buFont typeface="Wingdings" panose="05000000000000000000" pitchFamily="2" charset="2"/>
              <a:buChar char="§"/>
            </a:pPr>
            <a:r>
              <a:rPr lang="de-AT" sz="1400" dirty="0"/>
              <a:t>Erstellung von Instandhaltungsplänen</a:t>
            </a:r>
          </a:p>
          <a:p>
            <a:endParaRPr lang="de-AT" sz="1000" dirty="0"/>
          </a:p>
          <a:p>
            <a:r>
              <a:rPr lang="de-AT" sz="1800" b="1" dirty="0"/>
              <a:t>Dein Profil:</a:t>
            </a:r>
            <a:endParaRPr lang="de-AT" sz="1800" dirty="0"/>
          </a:p>
          <a:p>
            <a:pPr marL="447675" indent="-285750">
              <a:buFont typeface="Wingdings" panose="05000000000000000000" pitchFamily="2" charset="2"/>
              <a:buChar char="§"/>
            </a:pPr>
            <a:r>
              <a:rPr lang="de-AT" sz="1400" dirty="0"/>
              <a:t>rasche Auffassungsgabe </a:t>
            </a:r>
          </a:p>
          <a:p>
            <a:pPr marL="447675" indent="-285750">
              <a:buFont typeface="Wingdings" panose="05000000000000000000" pitchFamily="2" charset="2"/>
              <a:buChar char="§"/>
            </a:pPr>
            <a:r>
              <a:rPr lang="de-AT" sz="1400" dirty="0"/>
              <a:t>Lernbereitschaft       	</a:t>
            </a:r>
          </a:p>
          <a:p>
            <a:pPr marL="447675" indent="-285750">
              <a:buFont typeface="Wingdings" panose="05000000000000000000" pitchFamily="2" charset="2"/>
              <a:buChar char="§"/>
            </a:pPr>
            <a:r>
              <a:rPr lang="de-AT" sz="1400" dirty="0"/>
              <a:t>handwerkliches Geschick </a:t>
            </a:r>
          </a:p>
          <a:p>
            <a:pPr marL="447675" indent="-285750">
              <a:buFont typeface="Wingdings" panose="05000000000000000000" pitchFamily="2" charset="2"/>
              <a:buChar char="§"/>
            </a:pPr>
            <a:r>
              <a:rPr lang="de-AT" sz="1400" dirty="0"/>
              <a:t>technisches Verständnis	</a:t>
            </a:r>
          </a:p>
          <a:p>
            <a:pPr marL="447675" indent="-285750">
              <a:buFont typeface="Wingdings" panose="05000000000000000000" pitchFamily="2" charset="2"/>
              <a:buChar char="§"/>
            </a:pPr>
            <a:r>
              <a:rPr lang="de-AT" sz="1400" dirty="0"/>
              <a:t>Verlässlichkeit </a:t>
            </a:r>
            <a:endParaRPr lang="de-AT" sz="1400" i="1" dirty="0"/>
          </a:p>
          <a:p>
            <a:pPr marL="447675" indent="-285750">
              <a:buFont typeface="Wingdings" panose="05000000000000000000" pitchFamily="2" charset="2"/>
              <a:buChar char="§"/>
            </a:pPr>
            <a:r>
              <a:rPr lang="de-AT" sz="1400" dirty="0"/>
              <a:t>Verantwortungsbewusstsein</a:t>
            </a:r>
          </a:p>
          <a:p>
            <a:r>
              <a:rPr lang="de-AT" b="1" dirty="0"/>
              <a:t> </a:t>
            </a:r>
            <a:endParaRPr lang="de-AT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1" r="4173"/>
          <a:stretch/>
        </p:blipFill>
        <p:spPr bwMode="auto">
          <a:xfrm>
            <a:off x="5468692" y="3844361"/>
            <a:ext cx="3838760" cy="2505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Grafik 9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9480" y="3833727"/>
            <a:ext cx="1929130" cy="2505075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7617" y="1131681"/>
            <a:ext cx="3540993" cy="2368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1670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platzhalter 6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" r="151"/>
          <a:stretch>
            <a:fillRect/>
          </a:stretch>
        </p:blipFill>
        <p:spPr>
          <a:xfrm>
            <a:off x="4259266" y="0"/>
            <a:ext cx="7932737" cy="6858000"/>
          </a:xfr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LEHRBERUF</a:t>
            </a:r>
            <a:br>
              <a:rPr lang="de-AT" dirty="0"/>
            </a:br>
            <a:r>
              <a:rPr lang="de-AT" dirty="0" err="1"/>
              <a:t>eLEKTROTECHNIK</a:t>
            </a:r>
            <a:endParaRPr lang="de-AT" dirty="0"/>
          </a:p>
        </p:txBody>
      </p:sp>
      <p:sp>
        <p:nvSpPr>
          <p:cNvPr id="4" name="Textplatzhalt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sz="1600" dirty="0"/>
              <a:t>UNSER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130401117"/>
      </p:ext>
    </p:extLst>
  </p:cSld>
  <p:clrMapOvr>
    <a:masterClrMapping/>
  </p:clrMapOvr>
</p:sld>
</file>

<file path=ppt/theme/theme1.xml><?xml version="1.0" encoding="utf-8"?>
<a:theme xmlns:a="http://schemas.openxmlformats.org/drawingml/2006/main" name="MASTERFOLIEN AGRANA">
  <a:themeElements>
    <a:clrScheme name="AGRANA">
      <a:dk1>
        <a:srgbClr val="505050"/>
      </a:dk1>
      <a:lt1>
        <a:sysClr val="window" lastClr="FFFFFF"/>
      </a:lt1>
      <a:dk2>
        <a:srgbClr val="505050"/>
      </a:dk2>
      <a:lt2>
        <a:srgbClr val="B2B2B2"/>
      </a:lt2>
      <a:accent1>
        <a:srgbClr val="C81E3C"/>
      </a:accent1>
      <a:accent2>
        <a:srgbClr val="787878"/>
      </a:accent2>
      <a:accent3>
        <a:srgbClr val="F6B511"/>
      </a:accent3>
      <a:accent4>
        <a:srgbClr val="86AFC6"/>
      </a:accent4>
      <a:accent5>
        <a:srgbClr val="699019"/>
      </a:accent5>
      <a:accent6>
        <a:srgbClr val="B2B2B2"/>
      </a:accent6>
      <a:hlink>
        <a:srgbClr val="505050"/>
      </a:hlink>
      <a:folHlink>
        <a:srgbClr val="505050"/>
      </a:folHlink>
    </a:clrScheme>
    <a:fontScheme name="AGRANA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wrap="square">
        <a:spAutoFit/>
      </a:bodyPr>
      <a:lstStyle>
        <a:defPPr algn="l">
          <a:lnSpc>
            <a:spcPct val="90000"/>
          </a:lnSpc>
          <a:defRPr sz="1600" dirty="0" smtClean="0">
            <a:latin typeface="Tahoma" panose="020B0604030504040204" pitchFamily="34" charset="0"/>
            <a:ea typeface="Calibri" panose="020F0502020204030204" pitchFamily="34" charset="0"/>
          </a:defRPr>
        </a:defPPr>
      </a:lstStyle>
    </a:spDef>
    <a:lnDef>
      <a:spPr>
        <a:ln w="9525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AGRANA_PowerPoint_slide master_EN_16_9.pptx [Read-Only]" id="{E4BAF149-F381-4CE5-8CB5-6026A4975EB9}" vid="{ECF0D421-F0D1-433E-B537-9F3A0E5F347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751d7886-6b01-4e8d-aa18-9a4d173c066f">75NF7PEXVFWN-59-44</_dlc_DocId>
    <_dlc_DocIdUrl xmlns="751d7886-6b01-4e8d-aa18-9a4d173c066f">
      <Url>http://intranet.agrana.net/holding/public/cc/pdocs/_layouts/DocIdRedir.aspx?ID=75NF7PEXVFWN-59-44</Url>
      <Description>75NF7PEXVFWN-59-44</Description>
    </_dlc_DocIdUrl>
  </documentManagement>
</p:properties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70273C4165FD84EA4442DAA14CACFB6" ma:contentTypeVersion="1" ma:contentTypeDescription="Create a new document." ma:contentTypeScope="" ma:versionID="47addf3ccc6184c15cddd1774e369eac">
  <xsd:schema xmlns:xsd="http://www.w3.org/2001/XMLSchema" xmlns:xs="http://www.w3.org/2001/XMLSchema" xmlns:p="http://schemas.microsoft.com/office/2006/metadata/properties" xmlns:ns2="751d7886-6b01-4e8d-aa18-9a4d173c066f" targetNamespace="http://schemas.microsoft.com/office/2006/metadata/properties" ma:root="true" ma:fieldsID="958dc5d08ff6ab9f3d44958f6bd1153d" ns2:_="">
    <xsd:import namespace="751d7886-6b01-4e8d-aa18-9a4d173c066f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51d7886-6b01-4e8d-aa18-9a4d173c066f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AA760D5-0226-41E8-BC02-59156F6637BF}">
  <ds:schemaRefs>
    <ds:schemaRef ds:uri="http://schemas.microsoft.com/office/2006/metadata/properties"/>
    <ds:schemaRef ds:uri="http://purl.org/dc/elements/1.1/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schemas.microsoft.com/office/2006/documentManagement/types"/>
    <ds:schemaRef ds:uri="751d7886-6b01-4e8d-aa18-9a4d173c066f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7B20D284-F514-4184-BCA9-1D791D88A404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B7AC054A-28C2-465F-B943-745D5BA58055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D702E4F6-ECAC-4750-A905-192373071DE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51d7886-6b01-4e8d-aa18-9a4d173c066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503</Words>
  <Application>Microsoft Office PowerPoint</Application>
  <PresentationFormat>Breitbild</PresentationFormat>
  <Paragraphs>93</Paragraphs>
  <Slides>14</Slides>
  <Notes>2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14</vt:i4>
      </vt:variant>
    </vt:vector>
  </HeadingPairs>
  <TitlesOfParts>
    <vt:vector size="19" baseType="lpstr">
      <vt:lpstr>Arial</vt:lpstr>
      <vt:lpstr>Calibri</vt:lpstr>
      <vt:lpstr>Tahoma</vt:lpstr>
      <vt:lpstr>Wingdings</vt:lpstr>
      <vt:lpstr>MASTERFOLIEN AGRANA</vt:lpstr>
      <vt:lpstr>Lehrstellenbörse November 2021</vt:lpstr>
      <vt:lpstr>Stärke Werk Pischelsdorf</vt:lpstr>
      <vt:lpstr>Stärke ist unsere Stärke</vt:lpstr>
      <vt:lpstr>Zucker Werk Tulln</vt:lpstr>
      <vt:lpstr>Führend in der zuckergewinnung</vt:lpstr>
      <vt:lpstr>Wie läuft der Bewerbungsprozess ab?</vt:lpstr>
      <vt:lpstr>LEHRBERUF METALLTECHNIK </vt:lpstr>
      <vt:lpstr>METALLTECHNIKER/IN - Lehrzeit: 3,5 </vt:lpstr>
      <vt:lpstr>LEHRBERUF eLEKTROTECHNIK</vt:lpstr>
      <vt:lpstr>ELEKTROTECHNIKER/In - Lehrzeit: 4 Jahre</vt:lpstr>
      <vt:lpstr>Mechatroniker/in - Lehrzeit: 3,5 Jahre</vt:lpstr>
      <vt:lpstr>LEHRBERUF CHEMIEVERfAHRENSTECHNIK </vt:lpstr>
      <vt:lpstr>  CHEMIEVERFAHRENSTECHNIKER/In - Lehrzeit: 3,5 Jahre </vt:lpstr>
      <vt:lpstr>DAVON PROFITIEREN UNSERE LEHRLINGE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Lehrstellenbörse November 2020</dc:title>
  <dc:creator>KLOIHOFER Monika</dc:creator>
  <cp:lastModifiedBy>THALER-PINTO Jasmin</cp:lastModifiedBy>
  <cp:revision>10</cp:revision>
  <dcterms:created xsi:type="dcterms:W3CDTF">2020-10-09T11:26:25Z</dcterms:created>
  <dcterms:modified xsi:type="dcterms:W3CDTF">2021-11-04T10:38:26Z</dcterms:modified>
</cp:coreProperties>
</file>