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57" r:id="rId4"/>
    <p:sldId id="268" r:id="rId5"/>
    <p:sldId id="258" r:id="rId6"/>
    <p:sldId id="269" r:id="rId7"/>
    <p:sldId id="261" r:id="rId8"/>
    <p:sldId id="262" r:id="rId9"/>
    <p:sldId id="27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0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heidecker.at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heidecker.a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6BA03-7EC7-8046-807E-DE95072F3A42}" type="doc">
      <dgm:prSet loTypeId="urn:microsoft.com/office/officeart/2008/layout/LinedList" loCatId="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de-DE"/>
        </a:p>
      </dgm:t>
    </dgm:pt>
    <dgm:pt modelId="{8BECDF02-DBC4-3349-9C71-095A0C4055BA}">
      <dgm:prSet/>
      <dgm:spPr/>
      <dgm:t>
        <a:bodyPr/>
        <a:lstStyle/>
        <a:p>
          <a:pPr rtl="0"/>
          <a:r>
            <a:rPr lang="de-DE" dirty="0"/>
            <a:t>Standort: </a:t>
          </a:r>
          <a:r>
            <a:rPr lang="de-DE" dirty="0" err="1"/>
            <a:t>Hochäckerstraße</a:t>
          </a:r>
          <a:r>
            <a:rPr lang="de-DE" dirty="0"/>
            <a:t> 5			    3430 Tulln</a:t>
          </a:r>
        </a:p>
      </dgm:t>
    </dgm:pt>
    <dgm:pt modelId="{2D65C55A-D902-4943-A5E0-13F3AAD1AD55}" type="parTrans" cxnId="{36BDB221-9124-1743-8C91-E357DEBA5058}">
      <dgm:prSet/>
      <dgm:spPr/>
      <dgm:t>
        <a:bodyPr/>
        <a:lstStyle/>
        <a:p>
          <a:endParaRPr lang="de-DE"/>
        </a:p>
      </dgm:t>
    </dgm:pt>
    <dgm:pt modelId="{EE64768B-6107-0A43-85BA-E4B38107ACCF}" type="sibTrans" cxnId="{36BDB221-9124-1743-8C91-E357DEBA5058}">
      <dgm:prSet/>
      <dgm:spPr/>
      <dgm:t>
        <a:bodyPr/>
        <a:lstStyle/>
        <a:p>
          <a:endParaRPr lang="de-DE"/>
        </a:p>
      </dgm:t>
    </dgm:pt>
    <dgm:pt modelId="{8B767AE3-C672-B74D-BA89-E448D5873E2D}">
      <dgm:prSet/>
      <dgm:spPr/>
      <dgm:t>
        <a:bodyPr/>
        <a:lstStyle/>
        <a:p>
          <a:pPr rtl="0"/>
          <a:r>
            <a:rPr lang="de-DE" dirty="0"/>
            <a:t>Geschäftsführung:</a:t>
          </a:r>
          <a:br>
            <a:rPr lang="de-DE" dirty="0"/>
          </a:br>
          <a:r>
            <a:rPr lang="de-DE" dirty="0"/>
            <a:t>Ing. Alfred und  Ulrike </a:t>
          </a:r>
          <a:r>
            <a:rPr lang="de-DE" dirty="0" err="1"/>
            <a:t>Heidecker</a:t>
          </a:r>
          <a:endParaRPr lang="de-DE" dirty="0"/>
        </a:p>
      </dgm:t>
    </dgm:pt>
    <dgm:pt modelId="{F793BC3D-2345-E243-8BB1-F43506D39F29}" type="parTrans" cxnId="{7B3B900D-94E7-8B49-9072-2D49AB4CA7BE}">
      <dgm:prSet/>
      <dgm:spPr/>
      <dgm:t>
        <a:bodyPr/>
        <a:lstStyle/>
        <a:p>
          <a:endParaRPr lang="de-DE"/>
        </a:p>
      </dgm:t>
    </dgm:pt>
    <dgm:pt modelId="{FE74AEE3-E44A-A546-90B9-36AD391EEDA7}" type="sibTrans" cxnId="{7B3B900D-94E7-8B49-9072-2D49AB4CA7BE}">
      <dgm:prSet/>
      <dgm:spPr/>
      <dgm:t>
        <a:bodyPr/>
        <a:lstStyle/>
        <a:p>
          <a:endParaRPr lang="de-DE"/>
        </a:p>
      </dgm:t>
    </dgm:pt>
    <dgm:pt modelId="{90182505-7FC6-FD4D-BA71-BACA6A3C4B2A}">
      <dgm:prSet/>
      <dgm:spPr/>
      <dgm:t>
        <a:bodyPr/>
        <a:lstStyle/>
        <a:p>
          <a:pPr rtl="0"/>
          <a:r>
            <a:rPr lang="de-DE"/>
            <a:t>Team aus 20 Mitarbeiter</a:t>
          </a:r>
        </a:p>
      </dgm:t>
    </dgm:pt>
    <dgm:pt modelId="{F59EFBA3-3F46-5F4B-B7B5-BE31327F8965}" type="parTrans" cxnId="{2C432A43-B0C9-F84C-B97D-23E3D344502E}">
      <dgm:prSet/>
      <dgm:spPr/>
      <dgm:t>
        <a:bodyPr/>
        <a:lstStyle/>
        <a:p>
          <a:endParaRPr lang="de-DE"/>
        </a:p>
      </dgm:t>
    </dgm:pt>
    <dgm:pt modelId="{99D96321-34D7-F540-908B-94953CCB96DE}" type="sibTrans" cxnId="{2C432A43-B0C9-F84C-B97D-23E3D344502E}">
      <dgm:prSet/>
      <dgm:spPr/>
      <dgm:t>
        <a:bodyPr/>
        <a:lstStyle/>
        <a:p>
          <a:endParaRPr lang="de-DE"/>
        </a:p>
      </dgm:t>
    </dgm:pt>
    <dgm:pt modelId="{B1916406-A0E9-A44A-BA7D-1BBC1C35C1E7}">
      <dgm:prSet/>
      <dgm:spPr/>
      <dgm:t>
        <a:bodyPr/>
        <a:lstStyle/>
        <a:p>
          <a:pPr rtl="0"/>
          <a:r>
            <a:rPr lang="de-DE">
              <a:hlinkClick xmlns:r="http://schemas.openxmlformats.org/officeDocument/2006/relationships" r:id="rId1"/>
            </a:rPr>
            <a:t>www.heidecker.at</a:t>
          </a:r>
          <a:endParaRPr lang="de-DE"/>
        </a:p>
      </dgm:t>
    </dgm:pt>
    <dgm:pt modelId="{973A4B18-3D72-B64B-A3F7-51E5927CBBCE}" type="parTrans" cxnId="{30373169-50B2-AD40-8786-1A8617C08A0F}">
      <dgm:prSet/>
      <dgm:spPr/>
      <dgm:t>
        <a:bodyPr/>
        <a:lstStyle/>
        <a:p>
          <a:endParaRPr lang="de-DE"/>
        </a:p>
      </dgm:t>
    </dgm:pt>
    <dgm:pt modelId="{DBAE4338-893C-7343-BFCB-AFC8F6276307}" type="sibTrans" cxnId="{30373169-50B2-AD40-8786-1A8617C08A0F}">
      <dgm:prSet/>
      <dgm:spPr/>
      <dgm:t>
        <a:bodyPr/>
        <a:lstStyle/>
        <a:p>
          <a:endParaRPr lang="de-DE"/>
        </a:p>
      </dgm:t>
    </dgm:pt>
    <dgm:pt modelId="{0E1C9C12-F3AC-454C-B1CC-3FC29F181ED6}" type="pres">
      <dgm:prSet presAssocID="{DD16BA03-7EC7-8046-807E-DE95072F3A42}" presName="vert0" presStyleCnt="0">
        <dgm:presLayoutVars>
          <dgm:dir/>
          <dgm:animOne val="branch"/>
          <dgm:animLvl val="lvl"/>
        </dgm:presLayoutVars>
      </dgm:prSet>
      <dgm:spPr/>
    </dgm:pt>
    <dgm:pt modelId="{5C1DDCA7-3684-304D-A509-60054EFBCCD3}" type="pres">
      <dgm:prSet presAssocID="{8BECDF02-DBC4-3349-9C71-095A0C4055BA}" presName="thickLine" presStyleLbl="alignNode1" presStyleIdx="0" presStyleCnt="4"/>
      <dgm:spPr/>
    </dgm:pt>
    <dgm:pt modelId="{C492F0C1-B44F-6444-88AE-B99B77A8823F}" type="pres">
      <dgm:prSet presAssocID="{8BECDF02-DBC4-3349-9C71-095A0C4055BA}" presName="horz1" presStyleCnt="0"/>
      <dgm:spPr/>
    </dgm:pt>
    <dgm:pt modelId="{D9BDD6E4-2A84-5D42-8D36-1C1A7408DD8B}" type="pres">
      <dgm:prSet presAssocID="{8BECDF02-DBC4-3349-9C71-095A0C4055BA}" presName="tx1" presStyleLbl="revTx" presStyleIdx="0" presStyleCnt="4"/>
      <dgm:spPr/>
    </dgm:pt>
    <dgm:pt modelId="{6D052AFF-AF5D-2A4B-B7DA-7F7798C10C99}" type="pres">
      <dgm:prSet presAssocID="{8BECDF02-DBC4-3349-9C71-095A0C4055BA}" presName="vert1" presStyleCnt="0"/>
      <dgm:spPr/>
    </dgm:pt>
    <dgm:pt modelId="{75C04D14-F9D1-5E44-AE9A-E82A82094FA7}" type="pres">
      <dgm:prSet presAssocID="{8B767AE3-C672-B74D-BA89-E448D5873E2D}" presName="thickLine" presStyleLbl="alignNode1" presStyleIdx="1" presStyleCnt="4"/>
      <dgm:spPr/>
    </dgm:pt>
    <dgm:pt modelId="{728B5F1E-2F29-C64B-93F1-4DFC932F265A}" type="pres">
      <dgm:prSet presAssocID="{8B767AE3-C672-B74D-BA89-E448D5873E2D}" presName="horz1" presStyleCnt="0"/>
      <dgm:spPr/>
    </dgm:pt>
    <dgm:pt modelId="{B74FE51D-2E71-1E42-9E59-62A7002F80F0}" type="pres">
      <dgm:prSet presAssocID="{8B767AE3-C672-B74D-BA89-E448D5873E2D}" presName="tx1" presStyleLbl="revTx" presStyleIdx="1" presStyleCnt="4"/>
      <dgm:spPr/>
    </dgm:pt>
    <dgm:pt modelId="{D4204161-4AA4-5F40-9AEE-E086AC037702}" type="pres">
      <dgm:prSet presAssocID="{8B767AE3-C672-B74D-BA89-E448D5873E2D}" presName="vert1" presStyleCnt="0"/>
      <dgm:spPr/>
    </dgm:pt>
    <dgm:pt modelId="{74A95302-37F0-624C-B81E-0EF8C4509B26}" type="pres">
      <dgm:prSet presAssocID="{90182505-7FC6-FD4D-BA71-BACA6A3C4B2A}" presName="thickLine" presStyleLbl="alignNode1" presStyleIdx="2" presStyleCnt="4"/>
      <dgm:spPr/>
    </dgm:pt>
    <dgm:pt modelId="{49C59F4A-6925-BF4D-98F0-797D390F15E0}" type="pres">
      <dgm:prSet presAssocID="{90182505-7FC6-FD4D-BA71-BACA6A3C4B2A}" presName="horz1" presStyleCnt="0"/>
      <dgm:spPr/>
    </dgm:pt>
    <dgm:pt modelId="{6931B6CC-B0C5-7247-B894-7DAAC7EED250}" type="pres">
      <dgm:prSet presAssocID="{90182505-7FC6-FD4D-BA71-BACA6A3C4B2A}" presName="tx1" presStyleLbl="revTx" presStyleIdx="2" presStyleCnt="4"/>
      <dgm:spPr/>
    </dgm:pt>
    <dgm:pt modelId="{5770D9D5-EA0C-5E4D-A032-DDDBE245D494}" type="pres">
      <dgm:prSet presAssocID="{90182505-7FC6-FD4D-BA71-BACA6A3C4B2A}" presName="vert1" presStyleCnt="0"/>
      <dgm:spPr/>
    </dgm:pt>
    <dgm:pt modelId="{0540C042-15C7-9F48-8662-A149795E3278}" type="pres">
      <dgm:prSet presAssocID="{B1916406-A0E9-A44A-BA7D-1BBC1C35C1E7}" presName="thickLine" presStyleLbl="alignNode1" presStyleIdx="3" presStyleCnt="4"/>
      <dgm:spPr/>
    </dgm:pt>
    <dgm:pt modelId="{5651C169-0548-7343-9B11-4F2056943D5D}" type="pres">
      <dgm:prSet presAssocID="{B1916406-A0E9-A44A-BA7D-1BBC1C35C1E7}" presName="horz1" presStyleCnt="0"/>
      <dgm:spPr/>
    </dgm:pt>
    <dgm:pt modelId="{B388675A-DA43-E74B-8412-73A3FA28D647}" type="pres">
      <dgm:prSet presAssocID="{B1916406-A0E9-A44A-BA7D-1BBC1C35C1E7}" presName="tx1" presStyleLbl="revTx" presStyleIdx="3" presStyleCnt="4"/>
      <dgm:spPr/>
    </dgm:pt>
    <dgm:pt modelId="{97A43EE3-8762-9E42-9F38-49E91F1C4FBE}" type="pres">
      <dgm:prSet presAssocID="{B1916406-A0E9-A44A-BA7D-1BBC1C35C1E7}" presName="vert1" presStyleCnt="0"/>
      <dgm:spPr/>
    </dgm:pt>
  </dgm:ptLst>
  <dgm:cxnLst>
    <dgm:cxn modelId="{7B3B900D-94E7-8B49-9072-2D49AB4CA7BE}" srcId="{DD16BA03-7EC7-8046-807E-DE95072F3A42}" destId="{8B767AE3-C672-B74D-BA89-E448D5873E2D}" srcOrd="1" destOrd="0" parTransId="{F793BC3D-2345-E243-8BB1-F43506D39F29}" sibTransId="{FE74AEE3-E44A-A546-90B9-36AD391EEDA7}"/>
    <dgm:cxn modelId="{F5FE7C14-3F3D-E742-9414-1D6DB9172763}" type="presOf" srcId="{DD16BA03-7EC7-8046-807E-DE95072F3A42}" destId="{0E1C9C12-F3AC-454C-B1CC-3FC29F181ED6}" srcOrd="0" destOrd="0" presId="urn:microsoft.com/office/officeart/2008/layout/LinedList"/>
    <dgm:cxn modelId="{36BDB221-9124-1743-8C91-E357DEBA5058}" srcId="{DD16BA03-7EC7-8046-807E-DE95072F3A42}" destId="{8BECDF02-DBC4-3349-9C71-095A0C4055BA}" srcOrd="0" destOrd="0" parTransId="{2D65C55A-D902-4943-A5E0-13F3AAD1AD55}" sibTransId="{EE64768B-6107-0A43-85BA-E4B38107ACCF}"/>
    <dgm:cxn modelId="{2C432A43-B0C9-F84C-B97D-23E3D344502E}" srcId="{DD16BA03-7EC7-8046-807E-DE95072F3A42}" destId="{90182505-7FC6-FD4D-BA71-BACA6A3C4B2A}" srcOrd="2" destOrd="0" parTransId="{F59EFBA3-3F46-5F4B-B7B5-BE31327F8965}" sibTransId="{99D96321-34D7-F540-908B-94953CCB96DE}"/>
    <dgm:cxn modelId="{30373169-50B2-AD40-8786-1A8617C08A0F}" srcId="{DD16BA03-7EC7-8046-807E-DE95072F3A42}" destId="{B1916406-A0E9-A44A-BA7D-1BBC1C35C1E7}" srcOrd="3" destOrd="0" parTransId="{973A4B18-3D72-B64B-A3F7-51E5927CBBCE}" sibTransId="{DBAE4338-893C-7343-BFCB-AFC8F6276307}"/>
    <dgm:cxn modelId="{D51FF069-F2E7-9247-90D6-A2A96A707E3D}" type="presOf" srcId="{8BECDF02-DBC4-3349-9C71-095A0C4055BA}" destId="{D9BDD6E4-2A84-5D42-8D36-1C1A7408DD8B}" srcOrd="0" destOrd="0" presId="urn:microsoft.com/office/officeart/2008/layout/LinedList"/>
    <dgm:cxn modelId="{5787734F-BBB2-0D42-8EAC-8001CFD705C1}" type="presOf" srcId="{B1916406-A0E9-A44A-BA7D-1BBC1C35C1E7}" destId="{B388675A-DA43-E74B-8412-73A3FA28D647}" srcOrd="0" destOrd="0" presId="urn:microsoft.com/office/officeart/2008/layout/LinedList"/>
    <dgm:cxn modelId="{76A3ED77-E4CD-564A-9B98-61B013B60C36}" type="presOf" srcId="{90182505-7FC6-FD4D-BA71-BACA6A3C4B2A}" destId="{6931B6CC-B0C5-7247-B894-7DAAC7EED250}" srcOrd="0" destOrd="0" presId="urn:microsoft.com/office/officeart/2008/layout/LinedList"/>
    <dgm:cxn modelId="{000C5BB9-BEB7-4F44-A327-416546F2FACF}" type="presOf" srcId="{8B767AE3-C672-B74D-BA89-E448D5873E2D}" destId="{B74FE51D-2E71-1E42-9E59-62A7002F80F0}" srcOrd="0" destOrd="0" presId="urn:microsoft.com/office/officeart/2008/layout/LinedList"/>
    <dgm:cxn modelId="{B0A30B70-A12F-B94F-A92D-85229465E4C0}" type="presParOf" srcId="{0E1C9C12-F3AC-454C-B1CC-3FC29F181ED6}" destId="{5C1DDCA7-3684-304D-A509-60054EFBCCD3}" srcOrd="0" destOrd="0" presId="urn:microsoft.com/office/officeart/2008/layout/LinedList"/>
    <dgm:cxn modelId="{7DC26E86-0DAD-BB4B-8F03-83E4F3A86217}" type="presParOf" srcId="{0E1C9C12-F3AC-454C-B1CC-3FC29F181ED6}" destId="{C492F0C1-B44F-6444-88AE-B99B77A8823F}" srcOrd="1" destOrd="0" presId="urn:microsoft.com/office/officeart/2008/layout/LinedList"/>
    <dgm:cxn modelId="{8EBD2434-A955-A145-B9C2-11CABDB20F37}" type="presParOf" srcId="{C492F0C1-B44F-6444-88AE-B99B77A8823F}" destId="{D9BDD6E4-2A84-5D42-8D36-1C1A7408DD8B}" srcOrd="0" destOrd="0" presId="urn:microsoft.com/office/officeart/2008/layout/LinedList"/>
    <dgm:cxn modelId="{8A97EC47-DFD0-B144-8A70-22FA802574CC}" type="presParOf" srcId="{C492F0C1-B44F-6444-88AE-B99B77A8823F}" destId="{6D052AFF-AF5D-2A4B-B7DA-7F7798C10C99}" srcOrd="1" destOrd="0" presId="urn:microsoft.com/office/officeart/2008/layout/LinedList"/>
    <dgm:cxn modelId="{3630338B-F46F-9743-98A6-51890CD3C60A}" type="presParOf" srcId="{0E1C9C12-F3AC-454C-B1CC-3FC29F181ED6}" destId="{75C04D14-F9D1-5E44-AE9A-E82A82094FA7}" srcOrd="2" destOrd="0" presId="urn:microsoft.com/office/officeart/2008/layout/LinedList"/>
    <dgm:cxn modelId="{DCE6118D-B897-F941-839C-3388124BF537}" type="presParOf" srcId="{0E1C9C12-F3AC-454C-B1CC-3FC29F181ED6}" destId="{728B5F1E-2F29-C64B-93F1-4DFC932F265A}" srcOrd="3" destOrd="0" presId="urn:microsoft.com/office/officeart/2008/layout/LinedList"/>
    <dgm:cxn modelId="{72063326-D861-1641-8BC2-C31220FA7AE9}" type="presParOf" srcId="{728B5F1E-2F29-C64B-93F1-4DFC932F265A}" destId="{B74FE51D-2E71-1E42-9E59-62A7002F80F0}" srcOrd="0" destOrd="0" presId="urn:microsoft.com/office/officeart/2008/layout/LinedList"/>
    <dgm:cxn modelId="{F32D681E-4E8A-2A4A-8186-7209C8D5165B}" type="presParOf" srcId="{728B5F1E-2F29-C64B-93F1-4DFC932F265A}" destId="{D4204161-4AA4-5F40-9AEE-E086AC037702}" srcOrd="1" destOrd="0" presId="urn:microsoft.com/office/officeart/2008/layout/LinedList"/>
    <dgm:cxn modelId="{A1D7FD7D-1F21-DA4C-A1C3-258B7976F8AB}" type="presParOf" srcId="{0E1C9C12-F3AC-454C-B1CC-3FC29F181ED6}" destId="{74A95302-37F0-624C-B81E-0EF8C4509B26}" srcOrd="4" destOrd="0" presId="urn:microsoft.com/office/officeart/2008/layout/LinedList"/>
    <dgm:cxn modelId="{C781A01C-CC22-2748-8764-7DC2EBB8BA5F}" type="presParOf" srcId="{0E1C9C12-F3AC-454C-B1CC-3FC29F181ED6}" destId="{49C59F4A-6925-BF4D-98F0-797D390F15E0}" srcOrd="5" destOrd="0" presId="urn:microsoft.com/office/officeart/2008/layout/LinedList"/>
    <dgm:cxn modelId="{3B596715-30BE-3741-9F1F-31C1BE1A0AFD}" type="presParOf" srcId="{49C59F4A-6925-BF4D-98F0-797D390F15E0}" destId="{6931B6CC-B0C5-7247-B894-7DAAC7EED250}" srcOrd="0" destOrd="0" presId="urn:microsoft.com/office/officeart/2008/layout/LinedList"/>
    <dgm:cxn modelId="{F52BC555-8EB2-7444-8080-F205C54F0459}" type="presParOf" srcId="{49C59F4A-6925-BF4D-98F0-797D390F15E0}" destId="{5770D9D5-EA0C-5E4D-A032-DDDBE245D494}" srcOrd="1" destOrd="0" presId="urn:microsoft.com/office/officeart/2008/layout/LinedList"/>
    <dgm:cxn modelId="{C78C75D9-232E-4C45-8B62-DB561E3AC714}" type="presParOf" srcId="{0E1C9C12-F3AC-454C-B1CC-3FC29F181ED6}" destId="{0540C042-15C7-9F48-8662-A149795E3278}" srcOrd="6" destOrd="0" presId="urn:microsoft.com/office/officeart/2008/layout/LinedList"/>
    <dgm:cxn modelId="{6C426CA1-FF23-8C43-9DC2-A8CEAF42BF40}" type="presParOf" srcId="{0E1C9C12-F3AC-454C-B1CC-3FC29F181ED6}" destId="{5651C169-0548-7343-9B11-4F2056943D5D}" srcOrd="7" destOrd="0" presId="urn:microsoft.com/office/officeart/2008/layout/LinedList"/>
    <dgm:cxn modelId="{B4B6B972-8B3B-734A-BFE2-08A02AA1EB19}" type="presParOf" srcId="{5651C169-0548-7343-9B11-4F2056943D5D}" destId="{B388675A-DA43-E74B-8412-73A3FA28D647}" srcOrd="0" destOrd="0" presId="urn:microsoft.com/office/officeart/2008/layout/LinedList"/>
    <dgm:cxn modelId="{CBBD9F4C-D7DC-3040-8D77-C1D7BD3D22BF}" type="presParOf" srcId="{5651C169-0548-7343-9B11-4F2056943D5D}" destId="{97A43EE3-8762-9E42-9F38-49E91F1C4F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6543DA-8BE3-B64F-9082-113A65B88C31}" type="doc">
      <dgm:prSet loTypeId="urn:microsoft.com/office/officeart/2008/layout/VerticalCurvedList" loCatId="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de-DE"/>
        </a:p>
      </dgm:t>
    </dgm:pt>
    <dgm:pt modelId="{CB5EE2E4-3F9F-A04C-BAF5-C94E69C550CF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de-DE" dirty="0">
              <a:solidFill>
                <a:srgbClr val="40749B"/>
              </a:solidFill>
            </a:rPr>
            <a:t>4 Jahre hochwertige Ausbildung</a:t>
          </a:r>
        </a:p>
      </dgm:t>
    </dgm:pt>
    <dgm:pt modelId="{907FE2A1-792C-0F48-BC07-9FE39CEF350D}" type="parTrans" cxnId="{9D004B53-0C63-7048-9B5C-FF0DC9C4062E}">
      <dgm:prSet/>
      <dgm:spPr/>
      <dgm:t>
        <a:bodyPr/>
        <a:lstStyle/>
        <a:p>
          <a:endParaRPr lang="de-DE"/>
        </a:p>
      </dgm:t>
    </dgm:pt>
    <dgm:pt modelId="{293BE48D-178C-5042-BCBD-C74BB5EC3860}" type="sibTrans" cxnId="{9D004B53-0C63-7048-9B5C-FF0DC9C4062E}">
      <dgm:prSet/>
      <dgm:spPr/>
      <dgm:t>
        <a:bodyPr/>
        <a:lstStyle/>
        <a:p>
          <a:endParaRPr lang="de-DE"/>
        </a:p>
      </dgm:t>
    </dgm:pt>
    <dgm:pt modelId="{F6772117-75D5-4745-BC51-13E7B282A33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dirty="0">
              <a:solidFill>
                <a:srgbClr val="40749B"/>
              </a:solidFill>
            </a:rPr>
            <a:t>1. Lehrjahr </a:t>
          </a:r>
          <a:r>
            <a:rPr lang="de-DE" dirty="0" err="1">
              <a:solidFill>
                <a:srgbClr val="40749B"/>
              </a:solidFill>
            </a:rPr>
            <a:t>monatl</a:t>
          </a:r>
          <a:r>
            <a:rPr lang="de-DE" dirty="0">
              <a:solidFill>
                <a:srgbClr val="40749B"/>
              </a:solidFill>
            </a:rPr>
            <a:t>. 707,91€ brutto</a:t>
          </a:r>
        </a:p>
      </dgm:t>
    </dgm:pt>
    <dgm:pt modelId="{076C53E1-1F96-FE43-9EF1-B145B79A0AB4}" type="parTrans" cxnId="{29C29ADE-2F2F-2D41-8E7C-DAFE02FB32A3}">
      <dgm:prSet/>
      <dgm:spPr/>
      <dgm:t>
        <a:bodyPr/>
        <a:lstStyle/>
        <a:p>
          <a:endParaRPr lang="de-DE"/>
        </a:p>
      </dgm:t>
    </dgm:pt>
    <dgm:pt modelId="{F1E4DA83-9D50-C740-85F2-22E721702738}" type="sibTrans" cxnId="{29C29ADE-2F2F-2D41-8E7C-DAFE02FB32A3}">
      <dgm:prSet/>
      <dgm:spPr/>
      <dgm:t>
        <a:bodyPr/>
        <a:lstStyle/>
        <a:p>
          <a:endParaRPr lang="de-DE"/>
        </a:p>
      </dgm:t>
    </dgm:pt>
    <dgm:pt modelId="{637577C2-9275-6544-BB8E-71DCB0E29D8F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dirty="0">
              <a:solidFill>
                <a:srgbClr val="40749B"/>
              </a:solidFill>
            </a:rPr>
            <a:t>Arbeitsbekleidung</a:t>
          </a:r>
        </a:p>
      </dgm:t>
    </dgm:pt>
    <dgm:pt modelId="{BF1490E7-2B8C-3E40-8416-487FF0A6E53C}" type="parTrans" cxnId="{EFEE41E7-E5E0-CF49-8487-07084232E660}">
      <dgm:prSet/>
      <dgm:spPr/>
      <dgm:t>
        <a:bodyPr/>
        <a:lstStyle/>
        <a:p>
          <a:endParaRPr lang="de-DE"/>
        </a:p>
      </dgm:t>
    </dgm:pt>
    <dgm:pt modelId="{09DE7ED8-4834-9746-AAEE-985C61DEC21E}" type="sibTrans" cxnId="{EFEE41E7-E5E0-CF49-8487-07084232E660}">
      <dgm:prSet/>
      <dgm:spPr/>
      <dgm:t>
        <a:bodyPr/>
        <a:lstStyle/>
        <a:p>
          <a:endParaRPr lang="de-DE"/>
        </a:p>
      </dgm:t>
    </dgm:pt>
    <dgm:pt modelId="{DB93A699-95B8-0843-9405-33211A35C4C4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dirty="0">
              <a:solidFill>
                <a:srgbClr val="40749B"/>
              </a:solidFill>
            </a:rPr>
            <a:t>Abwechslungsreiche Arbeiten</a:t>
          </a:r>
        </a:p>
      </dgm:t>
    </dgm:pt>
    <dgm:pt modelId="{EA01F20F-A813-924A-AFE6-3425EAA11669}" type="parTrans" cxnId="{3ED488F2-99EF-E14B-A9A3-EAEDAF51960B}">
      <dgm:prSet/>
      <dgm:spPr/>
      <dgm:t>
        <a:bodyPr/>
        <a:lstStyle/>
        <a:p>
          <a:endParaRPr lang="de-DE"/>
        </a:p>
      </dgm:t>
    </dgm:pt>
    <dgm:pt modelId="{D0C7E158-60D3-CA48-9C90-E9B7D41B76F7}" type="sibTrans" cxnId="{3ED488F2-99EF-E14B-A9A3-EAEDAF51960B}">
      <dgm:prSet/>
      <dgm:spPr/>
      <dgm:t>
        <a:bodyPr/>
        <a:lstStyle/>
        <a:p>
          <a:endParaRPr lang="de-DE"/>
        </a:p>
      </dgm:t>
    </dgm:pt>
    <dgm:pt modelId="{240089B0-7F25-9549-B8E2-6B987FCDA1D3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dirty="0">
              <a:solidFill>
                <a:srgbClr val="40749B"/>
              </a:solidFill>
            </a:rPr>
            <a:t>Eingliederung in ein tolles Team</a:t>
          </a:r>
        </a:p>
      </dgm:t>
    </dgm:pt>
    <dgm:pt modelId="{8C551C65-3B6B-9247-ACFF-8CB0BAE94EAA}" type="parTrans" cxnId="{4D925D24-8D08-8141-B528-DAE222384489}">
      <dgm:prSet/>
      <dgm:spPr/>
      <dgm:t>
        <a:bodyPr/>
        <a:lstStyle/>
        <a:p>
          <a:endParaRPr lang="de-DE"/>
        </a:p>
      </dgm:t>
    </dgm:pt>
    <dgm:pt modelId="{6280C491-0EDC-E34A-BB92-66827F5B1F6E}" type="sibTrans" cxnId="{4D925D24-8D08-8141-B528-DAE222384489}">
      <dgm:prSet/>
      <dgm:spPr/>
      <dgm:t>
        <a:bodyPr/>
        <a:lstStyle/>
        <a:p>
          <a:endParaRPr lang="de-DE"/>
        </a:p>
      </dgm:t>
    </dgm:pt>
    <dgm:pt modelId="{B41B8B17-D6C4-DA4D-8965-C73305CA230A}" type="pres">
      <dgm:prSet presAssocID="{916543DA-8BE3-B64F-9082-113A65B88C31}" presName="Name0" presStyleCnt="0">
        <dgm:presLayoutVars>
          <dgm:chMax val="7"/>
          <dgm:chPref val="7"/>
          <dgm:dir/>
        </dgm:presLayoutVars>
      </dgm:prSet>
      <dgm:spPr/>
    </dgm:pt>
    <dgm:pt modelId="{153B3070-9C8D-DD47-8CF7-56A3EE224D30}" type="pres">
      <dgm:prSet presAssocID="{916543DA-8BE3-B64F-9082-113A65B88C31}" presName="Name1" presStyleCnt="0"/>
      <dgm:spPr/>
    </dgm:pt>
    <dgm:pt modelId="{4D573E10-30B9-6F4A-A617-CC599D388F84}" type="pres">
      <dgm:prSet presAssocID="{916543DA-8BE3-B64F-9082-113A65B88C31}" presName="cycle" presStyleCnt="0"/>
      <dgm:spPr/>
    </dgm:pt>
    <dgm:pt modelId="{57725169-6C9D-774C-8A42-F228522D4485}" type="pres">
      <dgm:prSet presAssocID="{916543DA-8BE3-B64F-9082-113A65B88C31}" presName="srcNode" presStyleLbl="node1" presStyleIdx="0" presStyleCnt="5"/>
      <dgm:spPr/>
    </dgm:pt>
    <dgm:pt modelId="{21C23CBF-5C9F-8A4B-ACDC-9F53A7D2C7E2}" type="pres">
      <dgm:prSet presAssocID="{916543DA-8BE3-B64F-9082-113A65B88C31}" presName="conn" presStyleLbl="parChTrans1D2" presStyleIdx="0" presStyleCnt="1"/>
      <dgm:spPr/>
    </dgm:pt>
    <dgm:pt modelId="{7EC554F0-D95A-A345-81AB-A7B8FBCDA73A}" type="pres">
      <dgm:prSet presAssocID="{916543DA-8BE3-B64F-9082-113A65B88C31}" presName="extraNode" presStyleLbl="node1" presStyleIdx="0" presStyleCnt="5"/>
      <dgm:spPr/>
    </dgm:pt>
    <dgm:pt modelId="{1BB2BB93-489E-2545-8683-477EB83029CB}" type="pres">
      <dgm:prSet presAssocID="{916543DA-8BE3-B64F-9082-113A65B88C31}" presName="dstNode" presStyleLbl="node1" presStyleIdx="0" presStyleCnt="5"/>
      <dgm:spPr/>
    </dgm:pt>
    <dgm:pt modelId="{45809494-F630-664F-B221-475E132FD992}" type="pres">
      <dgm:prSet presAssocID="{CB5EE2E4-3F9F-A04C-BAF5-C94E69C550CF}" presName="text_1" presStyleLbl="node1" presStyleIdx="0" presStyleCnt="5">
        <dgm:presLayoutVars>
          <dgm:bulletEnabled val="1"/>
        </dgm:presLayoutVars>
      </dgm:prSet>
      <dgm:spPr/>
    </dgm:pt>
    <dgm:pt modelId="{A4796692-382B-974E-A36C-59740995F9A3}" type="pres">
      <dgm:prSet presAssocID="{CB5EE2E4-3F9F-A04C-BAF5-C94E69C550CF}" presName="accent_1" presStyleCnt="0"/>
      <dgm:spPr/>
    </dgm:pt>
    <dgm:pt modelId="{B2925672-9CAD-6A49-A226-74B6A0E0C782}" type="pres">
      <dgm:prSet presAssocID="{CB5EE2E4-3F9F-A04C-BAF5-C94E69C550CF}" presName="accentRepeatNode" presStyleLbl="solidFgAcc1" presStyleIdx="0" presStyleCnt="5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410BD0ED-EE05-DE45-8159-CC1BF729D501}" type="pres">
      <dgm:prSet presAssocID="{F6772117-75D5-4745-BC51-13E7B282A330}" presName="text_2" presStyleLbl="node1" presStyleIdx="1" presStyleCnt="5">
        <dgm:presLayoutVars>
          <dgm:bulletEnabled val="1"/>
        </dgm:presLayoutVars>
      </dgm:prSet>
      <dgm:spPr/>
    </dgm:pt>
    <dgm:pt modelId="{6F7F9E90-B5A7-054F-8617-A69A90373772}" type="pres">
      <dgm:prSet presAssocID="{F6772117-75D5-4745-BC51-13E7B282A330}" presName="accent_2" presStyleCnt="0"/>
      <dgm:spPr/>
    </dgm:pt>
    <dgm:pt modelId="{CE98221E-EF75-454F-B71B-FCB2950F6A77}" type="pres">
      <dgm:prSet presAssocID="{F6772117-75D5-4745-BC51-13E7B282A330}" presName="accentRepeatNode" presStyleLbl="solidFgAcc1" presStyleIdx="1" presStyleCnt="5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CFA2865D-6CE5-F84B-A5A7-308FF8D3B043}" type="pres">
      <dgm:prSet presAssocID="{637577C2-9275-6544-BB8E-71DCB0E29D8F}" presName="text_3" presStyleLbl="node1" presStyleIdx="2" presStyleCnt="5" custLinFactNeighborX="-86" custLinFactNeighborY="11058">
        <dgm:presLayoutVars>
          <dgm:bulletEnabled val="1"/>
        </dgm:presLayoutVars>
      </dgm:prSet>
      <dgm:spPr/>
    </dgm:pt>
    <dgm:pt modelId="{E277A158-0A2F-2244-BFE8-EF47D5828592}" type="pres">
      <dgm:prSet presAssocID="{637577C2-9275-6544-BB8E-71DCB0E29D8F}" presName="accent_3" presStyleCnt="0"/>
      <dgm:spPr/>
    </dgm:pt>
    <dgm:pt modelId="{4870CAB8-0463-6742-A9CE-840319BF0E28}" type="pres">
      <dgm:prSet presAssocID="{637577C2-9275-6544-BB8E-71DCB0E29D8F}" presName="accentRepeatNode" presStyleLbl="solidFgAcc1" presStyleIdx="2" presStyleCnt="5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A94B1DB6-77C3-CB4E-A79D-366C3457F9CC}" type="pres">
      <dgm:prSet presAssocID="{DB93A699-95B8-0843-9405-33211A35C4C4}" presName="text_4" presStyleLbl="node1" presStyleIdx="3" presStyleCnt="5">
        <dgm:presLayoutVars>
          <dgm:bulletEnabled val="1"/>
        </dgm:presLayoutVars>
      </dgm:prSet>
      <dgm:spPr/>
    </dgm:pt>
    <dgm:pt modelId="{622E7B72-36AB-EF42-912E-FBA7DFDE8EEB}" type="pres">
      <dgm:prSet presAssocID="{DB93A699-95B8-0843-9405-33211A35C4C4}" presName="accent_4" presStyleCnt="0"/>
      <dgm:spPr/>
    </dgm:pt>
    <dgm:pt modelId="{1251A5BB-8A23-0746-84A5-0A570261192B}" type="pres">
      <dgm:prSet presAssocID="{DB93A699-95B8-0843-9405-33211A35C4C4}" presName="accentRepeatNode" presStyleLbl="solidFgAcc1" presStyleIdx="3" presStyleCnt="5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7A17C580-84BF-DF40-9A6B-F0947D1C9DE6}" type="pres">
      <dgm:prSet presAssocID="{240089B0-7F25-9549-B8E2-6B987FCDA1D3}" presName="text_5" presStyleLbl="node1" presStyleIdx="4" presStyleCnt="5">
        <dgm:presLayoutVars>
          <dgm:bulletEnabled val="1"/>
        </dgm:presLayoutVars>
      </dgm:prSet>
      <dgm:spPr/>
    </dgm:pt>
    <dgm:pt modelId="{B527DEC7-FD99-B840-93AB-1AC2B37EA111}" type="pres">
      <dgm:prSet presAssocID="{240089B0-7F25-9549-B8E2-6B987FCDA1D3}" presName="accent_5" presStyleCnt="0"/>
      <dgm:spPr/>
    </dgm:pt>
    <dgm:pt modelId="{F7AABCDB-9DE5-EB44-A5E1-0F478F2E5732}" type="pres">
      <dgm:prSet presAssocID="{240089B0-7F25-9549-B8E2-6B987FCDA1D3}" presName="accentRepeatNode" presStyleLbl="solidFgAcc1" presStyleIdx="4" presStyleCnt="5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</dgm:ptLst>
  <dgm:cxnLst>
    <dgm:cxn modelId="{051DA202-8327-524A-A0EC-282F4AF2C1F2}" type="presOf" srcId="{240089B0-7F25-9549-B8E2-6B987FCDA1D3}" destId="{7A17C580-84BF-DF40-9A6B-F0947D1C9DE6}" srcOrd="0" destOrd="0" presId="urn:microsoft.com/office/officeart/2008/layout/VerticalCurvedList"/>
    <dgm:cxn modelId="{0FA70104-78C9-0543-9EFF-9EA89B333B4D}" type="presOf" srcId="{637577C2-9275-6544-BB8E-71DCB0E29D8F}" destId="{CFA2865D-6CE5-F84B-A5A7-308FF8D3B043}" srcOrd="0" destOrd="0" presId="urn:microsoft.com/office/officeart/2008/layout/VerticalCurvedList"/>
    <dgm:cxn modelId="{4D925D24-8D08-8141-B528-DAE222384489}" srcId="{916543DA-8BE3-B64F-9082-113A65B88C31}" destId="{240089B0-7F25-9549-B8E2-6B987FCDA1D3}" srcOrd="4" destOrd="0" parTransId="{8C551C65-3B6B-9247-ACFF-8CB0BAE94EAA}" sibTransId="{6280C491-0EDC-E34A-BB92-66827F5B1F6E}"/>
    <dgm:cxn modelId="{076E373B-76B6-9643-BD26-6FAC16F33ADF}" type="presOf" srcId="{293BE48D-178C-5042-BCBD-C74BB5EC3860}" destId="{21C23CBF-5C9F-8A4B-ACDC-9F53A7D2C7E2}" srcOrd="0" destOrd="0" presId="urn:microsoft.com/office/officeart/2008/layout/VerticalCurvedList"/>
    <dgm:cxn modelId="{D2C2ED40-38F6-6047-A59C-6D72169A22C4}" type="presOf" srcId="{916543DA-8BE3-B64F-9082-113A65B88C31}" destId="{B41B8B17-D6C4-DA4D-8965-C73305CA230A}" srcOrd="0" destOrd="0" presId="urn:microsoft.com/office/officeart/2008/layout/VerticalCurvedList"/>
    <dgm:cxn modelId="{1077F145-CD16-EA44-88D2-C642CF3540D2}" type="presOf" srcId="{DB93A699-95B8-0843-9405-33211A35C4C4}" destId="{A94B1DB6-77C3-CB4E-A79D-366C3457F9CC}" srcOrd="0" destOrd="0" presId="urn:microsoft.com/office/officeart/2008/layout/VerticalCurvedList"/>
    <dgm:cxn modelId="{9D004B53-0C63-7048-9B5C-FF0DC9C4062E}" srcId="{916543DA-8BE3-B64F-9082-113A65B88C31}" destId="{CB5EE2E4-3F9F-A04C-BAF5-C94E69C550CF}" srcOrd="0" destOrd="0" parTransId="{907FE2A1-792C-0F48-BC07-9FE39CEF350D}" sibTransId="{293BE48D-178C-5042-BCBD-C74BB5EC3860}"/>
    <dgm:cxn modelId="{8F85929E-06F8-AC4B-9C79-D3CD77CE9528}" type="presOf" srcId="{F6772117-75D5-4745-BC51-13E7B282A330}" destId="{410BD0ED-EE05-DE45-8159-CC1BF729D501}" srcOrd="0" destOrd="0" presId="urn:microsoft.com/office/officeart/2008/layout/VerticalCurvedList"/>
    <dgm:cxn modelId="{F396B4B0-0BEA-824B-BD3E-F59ACC4C2B8C}" type="presOf" srcId="{CB5EE2E4-3F9F-A04C-BAF5-C94E69C550CF}" destId="{45809494-F630-664F-B221-475E132FD992}" srcOrd="0" destOrd="0" presId="urn:microsoft.com/office/officeart/2008/layout/VerticalCurvedList"/>
    <dgm:cxn modelId="{29C29ADE-2F2F-2D41-8E7C-DAFE02FB32A3}" srcId="{916543DA-8BE3-B64F-9082-113A65B88C31}" destId="{F6772117-75D5-4745-BC51-13E7B282A330}" srcOrd="1" destOrd="0" parTransId="{076C53E1-1F96-FE43-9EF1-B145B79A0AB4}" sibTransId="{F1E4DA83-9D50-C740-85F2-22E721702738}"/>
    <dgm:cxn modelId="{EFEE41E7-E5E0-CF49-8487-07084232E660}" srcId="{916543DA-8BE3-B64F-9082-113A65B88C31}" destId="{637577C2-9275-6544-BB8E-71DCB0E29D8F}" srcOrd="2" destOrd="0" parTransId="{BF1490E7-2B8C-3E40-8416-487FF0A6E53C}" sibTransId="{09DE7ED8-4834-9746-AAEE-985C61DEC21E}"/>
    <dgm:cxn modelId="{3ED488F2-99EF-E14B-A9A3-EAEDAF51960B}" srcId="{916543DA-8BE3-B64F-9082-113A65B88C31}" destId="{DB93A699-95B8-0843-9405-33211A35C4C4}" srcOrd="3" destOrd="0" parTransId="{EA01F20F-A813-924A-AFE6-3425EAA11669}" sibTransId="{D0C7E158-60D3-CA48-9C90-E9B7D41B76F7}"/>
    <dgm:cxn modelId="{6671A36B-C9E4-9B44-9390-FBDB2CE98217}" type="presParOf" srcId="{B41B8B17-D6C4-DA4D-8965-C73305CA230A}" destId="{153B3070-9C8D-DD47-8CF7-56A3EE224D30}" srcOrd="0" destOrd="0" presId="urn:microsoft.com/office/officeart/2008/layout/VerticalCurvedList"/>
    <dgm:cxn modelId="{9ACDB99C-E648-8347-8BB4-223290E22CDB}" type="presParOf" srcId="{153B3070-9C8D-DD47-8CF7-56A3EE224D30}" destId="{4D573E10-30B9-6F4A-A617-CC599D388F84}" srcOrd="0" destOrd="0" presId="urn:microsoft.com/office/officeart/2008/layout/VerticalCurvedList"/>
    <dgm:cxn modelId="{1531C0EE-3FB8-5E4C-A987-6F7FF5F198F7}" type="presParOf" srcId="{4D573E10-30B9-6F4A-A617-CC599D388F84}" destId="{57725169-6C9D-774C-8A42-F228522D4485}" srcOrd="0" destOrd="0" presId="urn:microsoft.com/office/officeart/2008/layout/VerticalCurvedList"/>
    <dgm:cxn modelId="{29F2FEAB-F2E5-4A43-B0EB-121DAB6E0FF7}" type="presParOf" srcId="{4D573E10-30B9-6F4A-A617-CC599D388F84}" destId="{21C23CBF-5C9F-8A4B-ACDC-9F53A7D2C7E2}" srcOrd="1" destOrd="0" presId="urn:microsoft.com/office/officeart/2008/layout/VerticalCurvedList"/>
    <dgm:cxn modelId="{405A7AF2-7689-5C47-9ACF-BAB979A8CDB8}" type="presParOf" srcId="{4D573E10-30B9-6F4A-A617-CC599D388F84}" destId="{7EC554F0-D95A-A345-81AB-A7B8FBCDA73A}" srcOrd="2" destOrd="0" presId="urn:microsoft.com/office/officeart/2008/layout/VerticalCurvedList"/>
    <dgm:cxn modelId="{59E44A92-72C9-A443-8D98-4EF7F408D6FF}" type="presParOf" srcId="{4D573E10-30B9-6F4A-A617-CC599D388F84}" destId="{1BB2BB93-489E-2545-8683-477EB83029CB}" srcOrd="3" destOrd="0" presId="urn:microsoft.com/office/officeart/2008/layout/VerticalCurvedList"/>
    <dgm:cxn modelId="{FFCEEEB8-245B-C047-985C-7ABE8B1A63BE}" type="presParOf" srcId="{153B3070-9C8D-DD47-8CF7-56A3EE224D30}" destId="{45809494-F630-664F-B221-475E132FD992}" srcOrd="1" destOrd="0" presId="urn:microsoft.com/office/officeart/2008/layout/VerticalCurvedList"/>
    <dgm:cxn modelId="{860F954B-B7BE-FF45-8E46-3319E0897488}" type="presParOf" srcId="{153B3070-9C8D-DD47-8CF7-56A3EE224D30}" destId="{A4796692-382B-974E-A36C-59740995F9A3}" srcOrd="2" destOrd="0" presId="urn:microsoft.com/office/officeart/2008/layout/VerticalCurvedList"/>
    <dgm:cxn modelId="{A88A15B1-8D0A-2D40-9A9F-FA41089252C0}" type="presParOf" srcId="{A4796692-382B-974E-A36C-59740995F9A3}" destId="{B2925672-9CAD-6A49-A226-74B6A0E0C782}" srcOrd="0" destOrd="0" presId="urn:microsoft.com/office/officeart/2008/layout/VerticalCurvedList"/>
    <dgm:cxn modelId="{8355F90E-1959-6F4B-9048-18DDF95B9036}" type="presParOf" srcId="{153B3070-9C8D-DD47-8CF7-56A3EE224D30}" destId="{410BD0ED-EE05-DE45-8159-CC1BF729D501}" srcOrd="3" destOrd="0" presId="urn:microsoft.com/office/officeart/2008/layout/VerticalCurvedList"/>
    <dgm:cxn modelId="{5A11FDB1-463D-D74F-B898-3AD899E7F686}" type="presParOf" srcId="{153B3070-9C8D-DD47-8CF7-56A3EE224D30}" destId="{6F7F9E90-B5A7-054F-8617-A69A90373772}" srcOrd="4" destOrd="0" presId="urn:microsoft.com/office/officeart/2008/layout/VerticalCurvedList"/>
    <dgm:cxn modelId="{7C821EAC-5121-DF41-8718-72CD7F555E7B}" type="presParOf" srcId="{6F7F9E90-B5A7-054F-8617-A69A90373772}" destId="{CE98221E-EF75-454F-B71B-FCB2950F6A77}" srcOrd="0" destOrd="0" presId="urn:microsoft.com/office/officeart/2008/layout/VerticalCurvedList"/>
    <dgm:cxn modelId="{AF0707F9-BC25-694E-A9A9-681A0A77D459}" type="presParOf" srcId="{153B3070-9C8D-DD47-8CF7-56A3EE224D30}" destId="{CFA2865D-6CE5-F84B-A5A7-308FF8D3B043}" srcOrd="5" destOrd="0" presId="urn:microsoft.com/office/officeart/2008/layout/VerticalCurvedList"/>
    <dgm:cxn modelId="{305A1C42-6028-5643-8C77-E9F3999564D0}" type="presParOf" srcId="{153B3070-9C8D-DD47-8CF7-56A3EE224D30}" destId="{E277A158-0A2F-2244-BFE8-EF47D5828592}" srcOrd="6" destOrd="0" presId="urn:microsoft.com/office/officeart/2008/layout/VerticalCurvedList"/>
    <dgm:cxn modelId="{C2ABFEDC-F497-5D46-A986-8E71F223B0F0}" type="presParOf" srcId="{E277A158-0A2F-2244-BFE8-EF47D5828592}" destId="{4870CAB8-0463-6742-A9CE-840319BF0E28}" srcOrd="0" destOrd="0" presId="urn:microsoft.com/office/officeart/2008/layout/VerticalCurvedList"/>
    <dgm:cxn modelId="{652F104C-735F-BD4F-8030-EB4C5D9647C5}" type="presParOf" srcId="{153B3070-9C8D-DD47-8CF7-56A3EE224D30}" destId="{A94B1DB6-77C3-CB4E-A79D-366C3457F9CC}" srcOrd="7" destOrd="0" presId="urn:microsoft.com/office/officeart/2008/layout/VerticalCurvedList"/>
    <dgm:cxn modelId="{21FA461C-5CF8-C040-81CA-F848B895A8A8}" type="presParOf" srcId="{153B3070-9C8D-DD47-8CF7-56A3EE224D30}" destId="{622E7B72-36AB-EF42-912E-FBA7DFDE8EEB}" srcOrd="8" destOrd="0" presId="urn:microsoft.com/office/officeart/2008/layout/VerticalCurvedList"/>
    <dgm:cxn modelId="{B635BA4B-8AF5-DF49-846B-78709B517407}" type="presParOf" srcId="{622E7B72-36AB-EF42-912E-FBA7DFDE8EEB}" destId="{1251A5BB-8A23-0746-84A5-0A570261192B}" srcOrd="0" destOrd="0" presId="urn:microsoft.com/office/officeart/2008/layout/VerticalCurvedList"/>
    <dgm:cxn modelId="{3329D24F-479E-5641-A604-8EFDCEE82D8C}" type="presParOf" srcId="{153B3070-9C8D-DD47-8CF7-56A3EE224D30}" destId="{7A17C580-84BF-DF40-9A6B-F0947D1C9DE6}" srcOrd="9" destOrd="0" presId="urn:microsoft.com/office/officeart/2008/layout/VerticalCurvedList"/>
    <dgm:cxn modelId="{2CD52D92-D72C-CC4A-A8DD-9210790C8F3A}" type="presParOf" srcId="{153B3070-9C8D-DD47-8CF7-56A3EE224D30}" destId="{B527DEC7-FD99-B840-93AB-1AC2B37EA111}" srcOrd="10" destOrd="0" presId="urn:microsoft.com/office/officeart/2008/layout/VerticalCurvedList"/>
    <dgm:cxn modelId="{E7AB491A-53FE-7242-BD15-361A67BBB621}" type="presParOf" srcId="{B527DEC7-FD99-B840-93AB-1AC2B37EA111}" destId="{F7AABCDB-9DE5-EB44-A5E1-0F478F2E5732}" srcOrd="0" destOrd="0" presId="urn:microsoft.com/office/officeart/2008/layout/VerticalCurvedLis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6543DA-8BE3-B64F-9082-113A65B88C31}" type="doc">
      <dgm:prSet loTypeId="urn:microsoft.com/office/officeart/2008/layout/LinedList" loCatId="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de-DE"/>
        </a:p>
      </dgm:t>
    </dgm:pt>
    <dgm:pt modelId="{CB5EE2E4-3F9F-A04C-BAF5-C94E69C550CF}">
      <dgm:prSet/>
      <dgm:spPr/>
      <dgm:t>
        <a:bodyPr/>
        <a:lstStyle/>
        <a:p>
          <a:pPr rtl="0"/>
          <a:r>
            <a:rPr lang="de-DE" dirty="0"/>
            <a:t>1. Lehrjahr </a:t>
          </a:r>
          <a:r>
            <a:rPr lang="de-DE" dirty="0" err="1"/>
            <a:t>monatl</a:t>
          </a:r>
          <a:r>
            <a:rPr lang="de-DE" dirty="0"/>
            <a:t>. 707,91€ brutto</a:t>
          </a:r>
        </a:p>
      </dgm:t>
    </dgm:pt>
    <dgm:pt modelId="{907FE2A1-792C-0F48-BC07-9FE39CEF350D}" type="parTrans" cxnId="{9D004B53-0C63-7048-9B5C-FF0DC9C4062E}">
      <dgm:prSet/>
      <dgm:spPr/>
      <dgm:t>
        <a:bodyPr/>
        <a:lstStyle/>
        <a:p>
          <a:endParaRPr lang="de-DE"/>
        </a:p>
      </dgm:t>
    </dgm:pt>
    <dgm:pt modelId="{293BE48D-178C-5042-BCBD-C74BB5EC3860}" type="sibTrans" cxnId="{9D004B53-0C63-7048-9B5C-FF0DC9C4062E}">
      <dgm:prSet/>
      <dgm:spPr/>
      <dgm:t>
        <a:bodyPr/>
        <a:lstStyle/>
        <a:p>
          <a:endParaRPr lang="de-DE"/>
        </a:p>
      </dgm:t>
    </dgm:pt>
    <dgm:pt modelId="{F6772117-75D5-4745-BC51-13E7B282A330}">
      <dgm:prSet/>
      <dgm:spPr/>
      <dgm:t>
        <a:bodyPr/>
        <a:lstStyle/>
        <a:p>
          <a:pPr rtl="0"/>
          <a:r>
            <a:rPr lang="de-DE" dirty="0"/>
            <a:t>2. Lehrjahr </a:t>
          </a:r>
          <a:r>
            <a:rPr lang="de-DE" dirty="0" err="1"/>
            <a:t>monatl</a:t>
          </a:r>
          <a:r>
            <a:rPr lang="de-DE" dirty="0"/>
            <a:t>. 883,88€ brutto</a:t>
          </a:r>
        </a:p>
      </dgm:t>
    </dgm:pt>
    <dgm:pt modelId="{076C53E1-1F96-FE43-9EF1-B145B79A0AB4}" type="parTrans" cxnId="{29C29ADE-2F2F-2D41-8E7C-DAFE02FB32A3}">
      <dgm:prSet/>
      <dgm:spPr/>
      <dgm:t>
        <a:bodyPr/>
        <a:lstStyle/>
        <a:p>
          <a:endParaRPr lang="de-DE"/>
        </a:p>
      </dgm:t>
    </dgm:pt>
    <dgm:pt modelId="{F1E4DA83-9D50-C740-85F2-22E721702738}" type="sibTrans" cxnId="{29C29ADE-2F2F-2D41-8E7C-DAFE02FB32A3}">
      <dgm:prSet/>
      <dgm:spPr/>
      <dgm:t>
        <a:bodyPr/>
        <a:lstStyle/>
        <a:p>
          <a:endParaRPr lang="de-DE"/>
        </a:p>
      </dgm:t>
    </dgm:pt>
    <dgm:pt modelId="{637577C2-9275-6544-BB8E-71DCB0E29D8F}">
      <dgm:prSet/>
      <dgm:spPr/>
      <dgm:t>
        <a:bodyPr/>
        <a:lstStyle/>
        <a:p>
          <a:pPr rtl="0"/>
          <a:r>
            <a:rPr lang="de-DE" dirty="0"/>
            <a:t>3.</a:t>
          </a:r>
          <a:r>
            <a:rPr lang="de-DE" baseline="0" dirty="0"/>
            <a:t> Lehrjahr </a:t>
          </a:r>
          <a:r>
            <a:rPr lang="de-DE" baseline="0" dirty="0" err="1"/>
            <a:t>monatl</a:t>
          </a:r>
          <a:r>
            <a:rPr lang="de-DE" baseline="0" dirty="0"/>
            <a:t>. 1.164,65€ brutto</a:t>
          </a:r>
          <a:endParaRPr lang="de-DE" dirty="0"/>
        </a:p>
      </dgm:t>
    </dgm:pt>
    <dgm:pt modelId="{BF1490E7-2B8C-3E40-8416-487FF0A6E53C}" type="parTrans" cxnId="{EFEE41E7-E5E0-CF49-8487-07084232E660}">
      <dgm:prSet/>
      <dgm:spPr/>
      <dgm:t>
        <a:bodyPr/>
        <a:lstStyle/>
        <a:p>
          <a:endParaRPr lang="de-DE"/>
        </a:p>
      </dgm:t>
    </dgm:pt>
    <dgm:pt modelId="{09DE7ED8-4834-9746-AAEE-985C61DEC21E}" type="sibTrans" cxnId="{EFEE41E7-E5E0-CF49-8487-07084232E660}">
      <dgm:prSet/>
      <dgm:spPr/>
      <dgm:t>
        <a:bodyPr/>
        <a:lstStyle/>
        <a:p>
          <a:endParaRPr lang="de-DE"/>
        </a:p>
      </dgm:t>
    </dgm:pt>
    <dgm:pt modelId="{DB93A699-95B8-0843-9405-33211A35C4C4}">
      <dgm:prSet/>
      <dgm:spPr/>
      <dgm:t>
        <a:bodyPr/>
        <a:lstStyle/>
        <a:p>
          <a:pPr rtl="0"/>
          <a:r>
            <a:rPr lang="de-DE" dirty="0"/>
            <a:t>4. Lehrjahr </a:t>
          </a:r>
          <a:r>
            <a:rPr lang="de-DE" dirty="0" err="1"/>
            <a:t>monatl</a:t>
          </a:r>
          <a:r>
            <a:rPr lang="de-DE" dirty="0"/>
            <a:t>. 1.549,40€ brutto</a:t>
          </a:r>
        </a:p>
      </dgm:t>
    </dgm:pt>
    <dgm:pt modelId="{EA01F20F-A813-924A-AFE6-3425EAA11669}" type="parTrans" cxnId="{3ED488F2-99EF-E14B-A9A3-EAEDAF51960B}">
      <dgm:prSet/>
      <dgm:spPr/>
      <dgm:t>
        <a:bodyPr/>
        <a:lstStyle/>
        <a:p>
          <a:endParaRPr lang="de-DE"/>
        </a:p>
      </dgm:t>
    </dgm:pt>
    <dgm:pt modelId="{D0C7E158-60D3-CA48-9C90-E9B7D41B76F7}" type="sibTrans" cxnId="{3ED488F2-99EF-E14B-A9A3-EAEDAF51960B}">
      <dgm:prSet/>
      <dgm:spPr/>
      <dgm:t>
        <a:bodyPr/>
        <a:lstStyle/>
        <a:p>
          <a:endParaRPr lang="de-DE"/>
        </a:p>
      </dgm:t>
    </dgm:pt>
    <dgm:pt modelId="{71BD5E57-0FC4-0E48-9146-1EBB8BE02DF6}" type="pres">
      <dgm:prSet presAssocID="{916543DA-8BE3-B64F-9082-113A65B88C31}" presName="vert0" presStyleCnt="0">
        <dgm:presLayoutVars>
          <dgm:dir/>
          <dgm:animOne val="branch"/>
          <dgm:animLvl val="lvl"/>
        </dgm:presLayoutVars>
      </dgm:prSet>
      <dgm:spPr/>
    </dgm:pt>
    <dgm:pt modelId="{5303E278-D742-DF49-A81A-CE08570AF32D}" type="pres">
      <dgm:prSet presAssocID="{CB5EE2E4-3F9F-A04C-BAF5-C94E69C550CF}" presName="thickLine" presStyleLbl="alignNode1" presStyleIdx="0" presStyleCnt="4"/>
      <dgm:spPr/>
    </dgm:pt>
    <dgm:pt modelId="{B5914147-E845-BD40-8D5C-C2E858E014F2}" type="pres">
      <dgm:prSet presAssocID="{CB5EE2E4-3F9F-A04C-BAF5-C94E69C550CF}" presName="horz1" presStyleCnt="0"/>
      <dgm:spPr/>
    </dgm:pt>
    <dgm:pt modelId="{9D53394B-3BD5-B44D-990F-7CC65810FC89}" type="pres">
      <dgm:prSet presAssocID="{CB5EE2E4-3F9F-A04C-BAF5-C94E69C550CF}" presName="tx1" presStyleLbl="revTx" presStyleIdx="0" presStyleCnt="4"/>
      <dgm:spPr/>
    </dgm:pt>
    <dgm:pt modelId="{B1CB444E-993B-294C-B901-44D92B8AC2B1}" type="pres">
      <dgm:prSet presAssocID="{CB5EE2E4-3F9F-A04C-BAF5-C94E69C550CF}" presName="vert1" presStyleCnt="0"/>
      <dgm:spPr/>
    </dgm:pt>
    <dgm:pt modelId="{9321F6AC-D2F1-F14B-B888-27AC36F8F8E0}" type="pres">
      <dgm:prSet presAssocID="{F6772117-75D5-4745-BC51-13E7B282A330}" presName="thickLine" presStyleLbl="alignNode1" presStyleIdx="1" presStyleCnt="4"/>
      <dgm:spPr/>
    </dgm:pt>
    <dgm:pt modelId="{3E3088E6-C425-614E-A665-0128C853163D}" type="pres">
      <dgm:prSet presAssocID="{F6772117-75D5-4745-BC51-13E7B282A330}" presName="horz1" presStyleCnt="0"/>
      <dgm:spPr/>
    </dgm:pt>
    <dgm:pt modelId="{84903037-C606-864B-9580-171D90AB1949}" type="pres">
      <dgm:prSet presAssocID="{F6772117-75D5-4745-BC51-13E7B282A330}" presName="tx1" presStyleLbl="revTx" presStyleIdx="1" presStyleCnt="4"/>
      <dgm:spPr/>
    </dgm:pt>
    <dgm:pt modelId="{7E39EEAD-402F-C346-801D-6B5888C7AB75}" type="pres">
      <dgm:prSet presAssocID="{F6772117-75D5-4745-BC51-13E7B282A330}" presName="vert1" presStyleCnt="0"/>
      <dgm:spPr/>
    </dgm:pt>
    <dgm:pt modelId="{D21FF3F2-6A03-A24D-BD9D-51197307E471}" type="pres">
      <dgm:prSet presAssocID="{637577C2-9275-6544-BB8E-71DCB0E29D8F}" presName="thickLine" presStyleLbl="alignNode1" presStyleIdx="2" presStyleCnt="4"/>
      <dgm:spPr/>
    </dgm:pt>
    <dgm:pt modelId="{CE0E5ED7-9912-2C4E-BED7-CE606BE20F43}" type="pres">
      <dgm:prSet presAssocID="{637577C2-9275-6544-BB8E-71DCB0E29D8F}" presName="horz1" presStyleCnt="0"/>
      <dgm:spPr/>
    </dgm:pt>
    <dgm:pt modelId="{84BFDF62-F59B-F849-A28B-0949115A6160}" type="pres">
      <dgm:prSet presAssocID="{637577C2-9275-6544-BB8E-71DCB0E29D8F}" presName="tx1" presStyleLbl="revTx" presStyleIdx="2" presStyleCnt="4"/>
      <dgm:spPr/>
    </dgm:pt>
    <dgm:pt modelId="{FB4C3B8E-7E98-7A4B-90D7-991EB33D415B}" type="pres">
      <dgm:prSet presAssocID="{637577C2-9275-6544-BB8E-71DCB0E29D8F}" presName="vert1" presStyleCnt="0"/>
      <dgm:spPr/>
    </dgm:pt>
    <dgm:pt modelId="{0DBD7BC4-7A6A-EB46-8745-CB8FAA6FFE65}" type="pres">
      <dgm:prSet presAssocID="{DB93A699-95B8-0843-9405-33211A35C4C4}" presName="thickLine" presStyleLbl="alignNode1" presStyleIdx="3" presStyleCnt="4"/>
      <dgm:spPr/>
    </dgm:pt>
    <dgm:pt modelId="{376994CC-FE41-9742-BFC6-C05C76F73C04}" type="pres">
      <dgm:prSet presAssocID="{DB93A699-95B8-0843-9405-33211A35C4C4}" presName="horz1" presStyleCnt="0"/>
      <dgm:spPr/>
    </dgm:pt>
    <dgm:pt modelId="{00822F87-2389-7F4E-8C7B-E179BAD483DA}" type="pres">
      <dgm:prSet presAssocID="{DB93A699-95B8-0843-9405-33211A35C4C4}" presName="tx1" presStyleLbl="revTx" presStyleIdx="3" presStyleCnt="4"/>
      <dgm:spPr/>
    </dgm:pt>
    <dgm:pt modelId="{46AD373F-C068-B74C-A6F2-CECEB262DF56}" type="pres">
      <dgm:prSet presAssocID="{DB93A699-95B8-0843-9405-33211A35C4C4}" presName="vert1" presStyleCnt="0"/>
      <dgm:spPr/>
    </dgm:pt>
  </dgm:ptLst>
  <dgm:cxnLst>
    <dgm:cxn modelId="{D003C764-5176-DC41-935B-312F617B7F57}" type="presOf" srcId="{CB5EE2E4-3F9F-A04C-BAF5-C94E69C550CF}" destId="{9D53394B-3BD5-B44D-990F-7CC65810FC89}" srcOrd="0" destOrd="0" presId="urn:microsoft.com/office/officeart/2008/layout/LinedList"/>
    <dgm:cxn modelId="{9D004B53-0C63-7048-9B5C-FF0DC9C4062E}" srcId="{916543DA-8BE3-B64F-9082-113A65B88C31}" destId="{CB5EE2E4-3F9F-A04C-BAF5-C94E69C550CF}" srcOrd="0" destOrd="0" parTransId="{907FE2A1-792C-0F48-BC07-9FE39CEF350D}" sibTransId="{293BE48D-178C-5042-BCBD-C74BB5EC3860}"/>
    <dgm:cxn modelId="{72C59189-574C-0C46-8613-BC87ADA4E82E}" type="presOf" srcId="{F6772117-75D5-4745-BC51-13E7B282A330}" destId="{84903037-C606-864B-9580-171D90AB1949}" srcOrd="0" destOrd="0" presId="urn:microsoft.com/office/officeart/2008/layout/LinedList"/>
    <dgm:cxn modelId="{992283AA-93E7-2243-98E3-22B015F89B91}" type="presOf" srcId="{916543DA-8BE3-B64F-9082-113A65B88C31}" destId="{71BD5E57-0FC4-0E48-9146-1EBB8BE02DF6}" srcOrd="0" destOrd="0" presId="urn:microsoft.com/office/officeart/2008/layout/LinedList"/>
    <dgm:cxn modelId="{29C29ADE-2F2F-2D41-8E7C-DAFE02FB32A3}" srcId="{916543DA-8BE3-B64F-9082-113A65B88C31}" destId="{F6772117-75D5-4745-BC51-13E7B282A330}" srcOrd="1" destOrd="0" parTransId="{076C53E1-1F96-FE43-9EF1-B145B79A0AB4}" sibTransId="{F1E4DA83-9D50-C740-85F2-22E721702738}"/>
    <dgm:cxn modelId="{EFEE41E7-E5E0-CF49-8487-07084232E660}" srcId="{916543DA-8BE3-B64F-9082-113A65B88C31}" destId="{637577C2-9275-6544-BB8E-71DCB0E29D8F}" srcOrd="2" destOrd="0" parTransId="{BF1490E7-2B8C-3E40-8416-487FF0A6E53C}" sibTransId="{09DE7ED8-4834-9746-AAEE-985C61DEC21E}"/>
    <dgm:cxn modelId="{A21C00F1-900C-0A4E-A4F2-613813FDCF85}" type="presOf" srcId="{637577C2-9275-6544-BB8E-71DCB0E29D8F}" destId="{84BFDF62-F59B-F849-A28B-0949115A6160}" srcOrd="0" destOrd="0" presId="urn:microsoft.com/office/officeart/2008/layout/LinedList"/>
    <dgm:cxn modelId="{3ED488F2-99EF-E14B-A9A3-EAEDAF51960B}" srcId="{916543DA-8BE3-B64F-9082-113A65B88C31}" destId="{DB93A699-95B8-0843-9405-33211A35C4C4}" srcOrd="3" destOrd="0" parTransId="{EA01F20F-A813-924A-AFE6-3425EAA11669}" sibTransId="{D0C7E158-60D3-CA48-9C90-E9B7D41B76F7}"/>
    <dgm:cxn modelId="{4FB82BF3-68D4-2A4B-BBB6-DE0BE61265BD}" type="presOf" srcId="{DB93A699-95B8-0843-9405-33211A35C4C4}" destId="{00822F87-2389-7F4E-8C7B-E179BAD483DA}" srcOrd="0" destOrd="0" presId="urn:microsoft.com/office/officeart/2008/layout/LinedList"/>
    <dgm:cxn modelId="{0C15EDC4-32FA-9E49-ACBB-ED3735D63759}" type="presParOf" srcId="{71BD5E57-0FC4-0E48-9146-1EBB8BE02DF6}" destId="{5303E278-D742-DF49-A81A-CE08570AF32D}" srcOrd="0" destOrd="0" presId="urn:microsoft.com/office/officeart/2008/layout/LinedList"/>
    <dgm:cxn modelId="{0B4563F1-888D-7640-8B50-289E76DC01E6}" type="presParOf" srcId="{71BD5E57-0FC4-0E48-9146-1EBB8BE02DF6}" destId="{B5914147-E845-BD40-8D5C-C2E858E014F2}" srcOrd="1" destOrd="0" presId="urn:microsoft.com/office/officeart/2008/layout/LinedList"/>
    <dgm:cxn modelId="{00256F45-E2DD-FF44-A5B2-45DB430B665B}" type="presParOf" srcId="{B5914147-E845-BD40-8D5C-C2E858E014F2}" destId="{9D53394B-3BD5-B44D-990F-7CC65810FC89}" srcOrd="0" destOrd="0" presId="urn:microsoft.com/office/officeart/2008/layout/LinedList"/>
    <dgm:cxn modelId="{0C006A52-C6CF-E848-A7DD-32756C187694}" type="presParOf" srcId="{B5914147-E845-BD40-8D5C-C2E858E014F2}" destId="{B1CB444E-993B-294C-B901-44D92B8AC2B1}" srcOrd="1" destOrd="0" presId="urn:microsoft.com/office/officeart/2008/layout/LinedList"/>
    <dgm:cxn modelId="{EFB63264-0A73-AD46-A1CD-A23C59ECCDD1}" type="presParOf" srcId="{71BD5E57-0FC4-0E48-9146-1EBB8BE02DF6}" destId="{9321F6AC-D2F1-F14B-B888-27AC36F8F8E0}" srcOrd="2" destOrd="0" presId="urn:microsoft.com/office/officeart/2008/layout/LinedList"/>
    <dgm:cxn modelId="{E9677DFC-A104-3348-9D9B-093022B65BB3}" type="presParOf" srcId="{71BD5E57-0FC4-0E48-9146-1EBB8BE02DF6}" destId="{3E3088E6-C425-614E-A665-0128C853163D}" srcOrd="3" destOrd="0" presId="urn:microsoft.com/office/officeart/2008/layout/LinedList"/>
    <dgm:cxn modelId="{41894E05-286B-804A-B3EB-B4B376481D0E}" type="presParOf" srcId="{3E3088E6-C425-614E-A665-0128C853163D}" destId="{84903037-C606-864B-9580-171D90AB1949}" srcOrd="0" destOrd="0" presId="urn:microsoft.com/office/officeart/2008/layout/LinedList"/>
    <dgm:cxn modelId="{5DC27778-0E76-184C-B168-5F67BFC50236}" type="presParOf" srcId="{3E3088E6-C425-614E-A665-0128C853163D}" destId="{7E39EEAD-402F-C346-801D-6B5888C7AB75}" srcOrd="1" destOrd="0" presId="urn:microsoft.com/office/officeart/2008/layout/LinedList"/>
    <dgm:cxn modelId="{B5548705-EFE0-B347-A0EF-A0AB13356461}" type="presParOf" srcId="{71BD5E57-0FC4-0E48-9146-1EBB8BE02DF6}" destId="{D21FF3F2-6A03-A24D-BD9D-51197307E471}" srcOrd="4" destOrd="0" presId="urn:microsoft.com/office/officeart/2008/layout/LinedList"/>
    <dgm:cxn modelId="{CA007C2E-D8AA-444A-9993-A55BB869FB3F}" type="presParOf" srcId="{71BD5E57-0FC4-0E48-9146-1EBB8BE02DF6}" destId="{CE0E5ED7-9912-2C4E-BED7-CE606BE20F43}" srcOrd="5" destOrd="0" presId="urn:microsoft.com/office/officeart/2008/layout/LinedList"/>
    <dgm:cxn modelId="{81C158FD-7DFF-9940-98BD-3CD609EBEFEA}" type="presParOf" srcId="{CE0E5ED7-9912-2C4E-BED7-CE606BE20F43}" destId="{84BFDF62-F59B-F849-A28B-0949115A6160}" srcOrd="0" destOrd="0" presId="urn:microsoft.com/office/officeart/2008/layout/LinedList"/>
    <dgm:cxn modelId="{733744A7-63ED-1B42-95D6-637E94414352}" type="presParOf" srcId="{CE0E5ED7-9912-2C4E-BED7-CE606BE20F43}" destId="{FB4C3B8E-7E98-7A4B-90D7-991EB33D415B}" srcOrd="1" destOrd="0" presId="urn:microsoft.com/office/officeart/2008/layout/LinedList"/>
    <dgm:cxn modelId="{3E82A183-11D9-8B4D-BCB9-7AFB3A0C58D3}" type="presParOf" srcId="{71BD5E57-0FC4-0E48-9146-1EBB8BE02DF6}" destId="{0DBD7BC4-7A6A-EB46-8745-CB8FAA6FFE65}" srcOrd="6" destOrd="0" presId="urn:microsoft.com/office/officeart/2008/layout/LinedList"/>
    <dgm:cxn modelId="{397EF962-19A2-C449-A70F-94959642C117}" type="presParOf" srcId="{71BD5E57-0FC4-0E48-9146-1EBB8BE02DF6}" destId="{376994CC-FE41-9742-BFC6-C05C76F73C04}" srcOrd="7" destOrd="0" presId="urn:microsoft.com/office/officeart/2008/layout/LinedList"/>
    <dgm:cxn modelId="{D7F1F02E-A52E-8B40-9340-1DE7958EEB9C}" type="presParOf" srcId="{376994CC-FE41-9742-BFC6-C05C76F73C04}" destId="{00822F87-2389-7F4E-8C7B-E179BAD483DA}" srcOrd="0" destOrd="0" presId="urn:microsoft.com/office/officeart/2008/layout/LinedList"/>
    <dgm:cxn modelId="{3A3E5FB3-7517-D24F-957E-32E36B006AE5}" type="presParOf" srcId="{376994CC-FE41-9742-BFC6-C05C76F73C04}" destId="{46AD373F-C068-B74C-A6F2-CECEB262DF5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DDCA7-3684-304D-A509-60054EFBCCD3}">
      <dsp:nvSpPr>
        <dsp:cNvPr id="0" name=""/>
        <dsp:cNvSpPr/>
      </dsp:nvSpPr>
      <dsp:spPr>
        <a:xfrm>
          <a:off x="0" y="0"/>
          <a:ext cx="804227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BDD6E4-2A84-5D42-8D36-1C1A7408DD8B}">
      <dsp:nvSpPr>
        <dsp:cNvPr id="0" name=""/>
        <dsp:cNvSpPr/>
      </dsp:nvSpPr>
      <dsp:spPr>
        <a:xfrm>
          <a:off x="0" y="0"/>
          <a:ext cx="8042276" cy="108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Standort: </a:t>
          </a:r>
          <a:r>
            <a:rPr lang="de-DE" sz="3000" kern="1200" dirty="0" err="1"/>
            <a:t>Hochäckerstraße</a:t>
          </a:r>
          <a:r>
            <a:rPr lang="de-DE" sz="3000" kern="1200" dirty="0"/>
            <a:t> 5			    3430 Tulln</a:t>
          </a:r>
        </a:p>
      </dsp:txBody>
      <dsp:txXfrm>
        <a:off x="0" y="0"/>
        <a:ext cx="8042276" cy="1085850"/>
      </dsp:txXfrm>
    </dsp:sp>
    <dsp:sp modelId="{75C04D14-F9D1-5E44-AE9A-E82A82094FA7}">
      <dsp:nvSpPr>
        <dsp:cNvPr id="0" name=""/>
        <dsp:cNvSpPr/>
      </dsp:nvSpPr>
      <dsp:spPr>
        <a:xfrm>
          <a:off x="0" y="1085850"/>
          <a:ext cx="804227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4FE51D-2E71-1E42-9E59-62A7002F80F0}">
      <dsp:nvSpPr>
        <dsp:cNvPr id="0" name=""/>
        <dsp:cNvSpPr/>
      </dsp:nvSpPr>
      <dsp:spPr>
        <a:xfrm>
          <a:off x="0" y="1085850"/>
          <a:ext cx="8042276" cy="108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Geschäftsführung:</a:t>
          </a:r>
          <a:br>
            <a:rPr lang="de-DE" sz="3000" kern="1200" dirty="0"/>
          </a:br>
          <a:r>
            <a:rPr lang="de-DE" sz="3000" kern="1200" dirty="0"/>
            <a:t>Ing. Alfred und  Ulrike </a:t>
          </a:r>
          <a:r>
            <a:rPr lang="de-DE" sz="3000" kern="1200" dirty="0" err="1"/>
            <a:t>Heidecker</a:t>
          </a:r>
          <a:endParaRPr lang="de-DE" sz="3000" kern="1200" dirty="0"/>
        </a:p>
      </dsp:txBody>
      <dsp:txXfrm>
        <a:off x="0" y="1085850"/>
        <a:ext cx="8042276" cy="1085850"/>
      </dsp:txXfrm>
    </dsp:sp>
    <dsp:sp modelId="{74A95302-37F0-624C-B81E-0EF8C4509B26}">
      <dsp:nvSpPr>
        <dsp:cNvPr id="0" name=""/>
        <dsp:cNvSpPr/>
      </dsp:nvSpPr>
      <dsp:spPr>
        <a:xfrm>
          <a:off x="0" y="2171700"/>
          <a:ext cx="804227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31B6CC-B0C5-7247-B894-7DAAC7EED250}">
      <dsp:nvSpPr>
        <dsp:cNvPr id="0" name=""/>
        <dsp:cNvSpPr/>
      </dsp:nvSpPr>
      <dsp:spPr>
        <a:xfrm>
          <a:off x="0" y="2171700"/>
          <a:ext cx="8042276" cy="108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/>
            <a:t>Team aus 20 Mitarbeiter</a:t>
          </a:r>
        </a:p>
      </dsp:txBody>
      <dsp:txXfrm>
        <a:off x="0" y="2171700"/>
        <a:ext cx="8042276" cy="1085850"/>
      </dsp:txXfrm>
    </dsp:sp>
    <dsp:sp modelId="{0540C042-15C7-9F48-8662-A149795E3278}">
      <dsp:nvSpPr>
        <dsp:cNvPr id="0" name=""/>
        <dsp:cNvSpPr/>
      </dsp:nvSpPr>
      <dsp:spPr>
        <a:xfrm>
          <a:off x="0" y="3257550"/>
          <a:ext cx="804227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88675A-DA43-E74B-8412-73A3FA28D647}">
      <dsp:nvSpPr>
        <dsp:cNvPr id="0" name=""/>
        <dsp:cNvSpPr/>
      </dsp:nvSpPr>
      <dsp:spPr>
        <a:xfrm>
          <a:off x="0" y="3257550"/>
          <a:ext cx="8042276" cy="108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>
              <a:hlinkClick xmlns:r="http://schemas.openxmlformats.org/officeDocument/2006/relationships" r:id="rId1"/>
            </a:rPr>
            <a:t>www.heidecker.at</a:t>
          </a:r>
          <a:endParaRPr lang="de-DE" sz="3000" kern="1200"/>
        </a:p>
      </dsp:txBody>
      <dsp:txXfrm>
        <a:off x="0" y="3257550"/>
        <a:ext cx="8042276" cy="1085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23CBF-5C9F-8A4B-ACDC-9F53A7D2C7E2}">
      <dsp:nvSpPr>
        <dsp:cNvPr id="0" name=""/>
        <dsp:cNvSpPr/>
      </dsp:nvSpPr>
      <dsp:spPr>
        <a:xfrm>
          <a:off x="-5257606" y="-805242"/>
          <a:ext cx="6260733" cy="6260733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5400" cap="flat" cmpd="dbl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809494-F630-664F-B221-475E132FD992}">
      <dsp:nvSpPr>
        <dsp:cNvPr id="0" name=""/>
        <dsp:cNvSpPr/>
      </dsp:nvSpPr>
      <dsp:spPr>
        <a:xfrm>
          <a:off x="438711" y="290547"/>
          <a:ext cx="7487291" cy="581467"/>
        </a:xfrm>
        <a:prstGeom prst="rect">
          <a:avLst/>
        </a:prstGeom>
        <a:solidFill>
          <a:schemeClr val="lt1"/>
        </a:solidFill>
        <a:ln w="25400" cap="flat" cmpd="dbl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61539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>
              <a:solidFill>
                <a:srgbClr val="40749B"/>
              </a:solidFill>
            </a:rPr>
            <a:t>4 Jahre hochwertige Ausbildung</a:t>
          </a:r>
        </a:p>
      </dsp:txBody>
      <dsp:txXfrm>
        <a:off x="438711" y="290547"/>
        <a:ext cx="7487291" cy="581467"/>
      </dsp:txXfrm>
    </dsp:sp>
    <dsp:sp modelId="{B2925672-9CAD-6A49-A226-74B6A0E0C782}">
      <dsp:nvSpPr>
        <dsp:cNvPr id="0" name=""/>
        <dsp:cNvSpPr/>
      </dsp:nvSpPr>
      <dsp:spPr>
        <a:xfrm>
          <a:off x="75294" y="217864"/>
          <a:ext cx="726833" cy="726833"/>
        </a:xfrm>
        <a:prstGeom prst="ellipse">
          <a:avLst/>
        </a:prstGeom>
        <a:solidFill>
          <a:schemeClr val="lt1"/>
        </a:solidFill>
        <a:ln w="25400" cap="flat" cmpd="dbl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410BD0ED-EE05-DE45-8159-CC1BF729D501}">
      <dsp:nvSpPr>
        <dsp:cNvPr id="0" name=""/>
        <dsp:cNvSpPr/>
      </dsp:nvSpPr>
      <dsp:spPr>
        <a:xfrm>
          <a:off x="855373" y="1162468"/>
          <a:ext cx="7070628" cy="581467"/>
        </a:xfrm>
        <a:prstGeom prst="rect">
          <a:avLst/>
        </a:prstGeom>
        <a:solidFill>
          <a:schemeClr val="lt1"/>
        </a:solidFill>
        <a:ln w="25400" cap="flat" cmpd="dbl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61539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>
              <a:solidFill>
                <a:srgbClr val="40749B"/>
              </a:solidFill>
            </a:rPr>
            <a:t>1. Lehrjahr </a:t>
          </a:r>
          <a:r>
            <a:rPr lang="de-DE" sz="3000" kern="1200" dirty="0" err="1">
              <a:solidFill>
                <a:srgbClr val="40749B"/>
              </a:solidFill>
            </a:rPr>
            <a:t>monatl</a:t>
          </a:r>
          <a:r>
            <a:rPr lang="de-DE" sz="3000" kern="1200" dirty="0">
              <a:solidFill>
                <a:srgbClr val="40749B"/>
              </a:solidFill>
            </a:rPr>
            <a:t>. 707,91€ brutto</a:t>
          </a:r>
        </a:p>
      </dsp:txBody>
      <dsp:txXfrm>
        <a:off x="855373" y="1162468"/>
        <a:ext cx="7070628" cy="581467"/>
      </dsp:txXfrm>
    </dsp:sp>
    <dsp:sp modelId="{CE98221E-EF75-454F-B71B-FCB2950F6A77}">
      <dsp:nvSpPr>
        <dsp:cNvPr id="0" name=""/>
        <dsp:cNvSpPr/>
      </dsp:nvSpPr>
      <dsp:spPr>
        <a:xfrm>
          <a:off x="491956" y="1089785"/>
          <a:ext cx="726833" cy="726833"/>
        </a:xfrm>
        <a:prstGeom prst="ellipse">
          <a:avLst/>
        </a:prstGeom>
        <a:solidFill>
          <a:schemeClr val="lt1"/>
        </a:solidFill>
        <a:ln w="25400" cap="flat" cmpd="dbl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CFA2865D-6CE5-F84B-A5A7-308FF8D3B043}">
      <dsp:nvSpPr>
        <dsp:cNvPr id="0" name=""/>
        <dsp:cNvSpPr/>
      </dsp:nvSpPr>
      <dsp:spPr>
        <a:xfrm>
          <a:off x="977284" y="2098689"/>
          <a:ext cx="6942747" cy="581467"/>
        </a:xfrm>
        <a:prstGeom prst="rect">
          <a:avLst/>
        </a:prstGeom>
        <a:solidFill>
          <a:schemeClr val="lt1"/>
        </a:solidFill>
        <a:ln w="25400" cap="flat" cmpd="dbl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61539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>
              <a:solidFill>
                <a:srgbClr val="40749B"/>
              </a:solidFill>
            </a:rPr>
            <a:t>Arbeitsbekleidung</a:t>
          </a:r>
        </a:p>
      </dsp:txBody>
      <dsp:txXfrm>
        <a:off x="977284" y="2098689"/>
        <a:ext cx="6942747" cy="581467"/>
      </dsp:txXfrm>
    </dsp:sp>
    <dsp:sp modelId="{4870CAB8-0463-6742-A9CE-840319BF0E28}">
      <dsp:nvSpPr>
        <dsp:cNvPr id="0" name=""/>
        <dsp:cNvSpPr/>
      </dsp:nvSpPr>
      <dsp:spPr>
        <a:xfrm>
          <a:off x="619838" y="1961707"/>
          <a:ext cx="726833" cy="726833"/>
        </a:xfrm>
        <a:prstGeom prst="ellipse">
          <a:avLst/>
        </a:prstGeom>
        <a:solidFill>
          <a:schemeClr val="lt1"/>
        </a:solidFill>
        <a:ln w="25400" cap="flat" cmpd="dbl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A94B1DB6-77C3-CB4E-A79D-366C3457F9CC}">
      <dsp:nvSpPr>
        <dsp:cNvPr id="0" name=""/>
        <dsp:cNvSpPr/>
      </dsp:nvSpPr>
      <dsp:spPr>
        <a:xfrm>
          <a:off x="855373" y="2906311"/>
          <a:ext cx="7070628" cy="581467"/>
        </a:xfrm>
        <a:prstGeom prst="rect">
          <a:avLst/>
        </a:prstGeom>
        <a:solidFill>
          <a:schemeClr val="lt1"/>
        </a:solidFill>
        <a:ln w="25400" cap="flat" cmpd="dbl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61539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>
              <a:solidFill>
                <a:srgbClr val="40749B"/>
              </a:solidFill>
            </a:rPr>
            <a:t>Abwechslungsreiche Arbeiten</a:t>
          </a:r>
        </a:p>
      </dsp:txBody>
      <dsp:txXfrm>
        <a:off x="855373" y="2906311"/>
        <a:ext cx="7070628" cy="581467"/>
      </dsp:txXfrm>
    </dsp:sp>
    <dsp:sp modelId="{1251A5BB-8A23-0746-84A5-0A570261192B}">
      <dsp:nvSpPr>
        <dsp:cNvPr id="0" name=""/>
        <dsp:cNvSpPr/>
      </dsp:nvSpPr>
      <dsp:spPr>
        <a:xfrm>
          <a:off x="491956" y="2833628"/>
          <a:ext cx="726833" cy="726833"/>
        </a:xfrm>
        <a:prstGeom prst="ellipse">
          <a:avLst/>
        </a:prstGeom>
        <a:solidFill>
          <a:schemeClr val="lt1"/>
        </a:solidFill>
        <a:ln w="25400" cap="flat" cmpd="dbl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A17C580-84BF-DF40-9A6B-F0947D1C9DE6}">
      <dsp:nvSpPr>
        <dsp:cNvPr id="0" name=""/>
        <dsp:cNvSpPr/>
      </dsp:nvSpPr>
      <dsp:spPr>
        <a:xfrm>
          <a:off x="438711" y="3778233"/>
          <a:ext cx="7487291" cy="581467"/>
        </a:xfrm>
        <a:prstGeom prst="rect">
          <a:avLst/>
        </a:prstGeom>
        <a:solidFill>
          <a:schemeClr val="lt1"/>
        </a:solidFill>
        <a:ln w="25400" cap="flat" cmpd="dbl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61539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>
              <a:solidFill>
                <a:srgbClr val="40749B"/>
              </a:solidFill>
            </a:rPr>
            <a:t>Eingliederung in ein tolles Team</a:t>
          </a:r>
        </a:p>
      </dsp:txBody>
      <dsp:txXfrm>
        <a:off x="438711" y="3778233"/>
        <a:ext cx="7487291" cy="581467"/>
      </dsp:txXfrm>
    </dsp:sp>
    <dsp:sp modelId="{F7AABCDB-9DE5-EB44-A5E1-0F478F2E5732}">
      <dsp:nvSpPr>
        <dsp:cNvPr id="0" name=""/>
        <dsp:cNvSpPr/>
      </dsp:nvSpPr>
      <dsp:spPr>
        <a:xfrm>
          <a:off x="75294" y="3705550"/>
          <a:ext cx="726833" cy="726833"/>
        </a:xfrm>
        <a:prstGeom prst="ellipse">
          <a:avLst/>
        </a:prstGeom>
        <a:solidFill>
          <a:schemeClr val="lt1"/>
        </a:solidFill>
        <a:ln w="25400" cap="flat" cmpd="dbl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3E278-D742-DF49-A81A-CE08570AF32D}">
      <dsp:nvSpPr>
        <dsp:cNvPr id="0" name=""/>
        <dsp:cNvSpPr/>
      </dsp:nvSpPr>
      <dsp:spPr>
        <a:xfrm>
          <a:off x="0" y="0"/>
          <a:ext cx="804227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53394B-3BD5-B44D-990F-7CC65810FC89}">
      <dsp:nvSpPr>
        <dsp:cNvPr id="0" name=""/>
        <dsp:cNvSpPr/>
      </dsp:nvSpPr>
      <dsp:spPr>
        <a:xfrm>
          <a:off x="0" y="0"/>
          <a:ext cx="8042276" cy="108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400" kern="1200" dirty="0"/>
            <a:t>1. Lehrjahr </a:t>
          </a:r>
          <a:r>
            <a:rPr lang="de-DE" sz="3400" kern="1200" dirty="0" err="1"/>
            <a:t>monatl</a:t>
          </a:r>
          <a:r>
            <a:rPr lang="de-DE" sz="3400" kern="1200" dirty="0"/>
            <a:t>. 707,91€ brutto</a:t>
          </a:r>
        </a:p>
      </dsp:txBody>
      <dsp:txXfrm>
        <a:off x="0" y="0"/>
        <a:ext cx="8042276" cy="1085850"/>
      </dsp:txXfrm>
    </dsp:sp>
    <dsp:sp modelId="{9321F6AC-D2F1-F14B-B888-27AC36F8F8E0}">
      <dsp:nvSpPr>
        <dsp:cNvPr id="0" name=""/>
        <dsp:cNvSpPr/>
      </dsp:nvSpPr>
      <dsp:spPr>
        <a:xfrm>
          <a:off x="0" y="1085850"/>
          <a:ext cx="804227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903037-C606-864B-9580-171D90AB1949}">
      <dsp:nvSpPr>
        <dsp:cNvPr id="0" name=""/>
        <dsp:cNvSpPr/>
      </dsp:nvSpPr>
      <dsp:spPr>
        <a:xfrm>
          <a:off x="0" y="1085850"/>
          <a:ext cx="8042276" cy="108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400" kern="1200" dirty="0"/>
            <a:t>2. Lehrjahr </a:t>
          </a:r>
          <a:r>
            <a:rPr lang="de-DE" sz="3400" kern="1200" dirty="0" err="1"/>
            <a:t>monatl</a:t>
          </a:r>
          <a:r>
            <a:rPr lang="de-DE" sz="3400" kern="1200" dirty="0"/>
            <a:t>. 883,88€ brutto</a:t>
          </a:r>
        </a:p>
      </dsp:txBody>
      <dsp:txXfrm>
        <a:off x="0" y="1085850"/>
        <a:ext cx="8042276" cy="1085850"/>
      </dsp:txXfrm>
    </dsp:sp>
    <dsp:sp modelId="{D21FF3F2-6A03-A24D-BD9D-51197307E471}">
      <dsp:nvSpPr>
        <dsp:cNvPr id="0" name=""/>
        <dsp:cNvSpPr/>
      </dsp:nvSpPr>
      <dsp:spPr>
        <a:xfrm>
          <a:off x="0" y="2171700"/>
          <a:ext cx="804227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BFDF62-F59B-F849-A28B-0949115A6160}">
      <dsp:nvSpPr>
        <dsp:cNvPr id="0" name=""/>
        <dsp:cNvSpPr/>
      </dsp:nvSpPr>
      <dsp:spPr>
        <a:xfrm>
          <a:off x="0" y="2171700"/>
          <a:ext cx="8042276" cy="108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400" kern="1200" dirty="0"/>
            <a:t>3.</a:t>
          </a:r>
          <a:r>
            <a:rPr lang="de-DE" sz="3400" kern="1200" baseline="0" dirty="0"/>
            <a:t> Lehrjahr </a:t>
          </a:r>
          <a:r>
            <a:rPr lang="de-DE" sz="3400" kern="1200" baseline="0" dirty="0" err="1"/>
            <a:t>monatl</a:t>
          </a:r>
          <a:r>
            <a:rPr lang="de-DE" sz="3400" kern="1200" baseline="0" dirty="0"/>
            <a:t>. 1.164,65€ brutto</a:t>
          </a:r>
          <a:endParaRPr lang="de-DE" sz="3400" kern="1200" dirty="0"/>
        </a:p>
      </dsp:txBody>
      <dsp:txXfrm>
        <a:off x="0" y="2171700"/>
        <a:ext cx="8042276" cy="1085850"/>
      </dsp:txXfrm>
    </dsp:sp>
    <dsp:sp modelId="{0DBD7BC4-7A6A-EB46-8745-CB8FAA6FFE65}">
      <dsp:nvSpPr>
        <dsp:cNvPr id="0" name=""/>
        <dsp:cNvSpPr/>
      </dsp:nvSpPr>
      <dsp:spPr>
        <a:xfrm>
          <a:off x="0" y="3257550"/>
          <a:ext cx="804227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822F87-2389-7F4E-8C7B-E179BAD483DA}">
      <dsp:nvSpPr>
        <dsp:cNvPr id="0" name=""/>
        <dsp:cNvSpPr/>
      </dsp:nvSpPr>
      <dsp:spPr>
        <a:xfrm>
          <a:off x="0" y="3257550"/>
          <a:ext cx="8042276" cy="108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400" kern="1200" dirty="0"/>
            <a:t>4. Lehrjahr </a:t>
          </a:r>
          <a:r>
            <a:rPr lang="de-DE" sz="3400" kern="1200" dirty="0" err="1"/>
            <a:t>monatl</a:t>
          </a:r>
          <a:r>
            <a:rPr lang="de-DE" sz="3400" kern="1200" dirty="0"/>
            <a:t>. 1.549,40€ brutto</a:t>
          </a:r>
        </a:p>
      </dsp:txBody>
      <dsp:txXfrm>
        <a:off x="0" y="3257550"/>
        <a:ext cx="8042276" cy="1085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1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4001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4" y="3299012"/>
            <a:ext cx="6498159" cy="91664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11872"/>
            <a:ext cx="4079545" cy="1162051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e-AT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1787857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3"/>
            <a:ext cx="1524000" cy="5575300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3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41" y="3352803"/>
            <a:ext cx="8416925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41" y="4771030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8" y="2403145"/>
            <a:ext cx="8056563" cy="1362074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8" y="3736006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7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8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7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8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1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1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7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AT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61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Heidecker_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35" y="2421618"/>
            <a:ext cx="7619730" cy="201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8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835782" y="52609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289468" y="3898051"/>
            <a:ext cx="6565065" cy="83159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err="1">
                <a:solidFill>
                  <a:schemeClr val="bg2">
                    <a:lumMod val="50000"/>
                  </a:schemeClr>
                </a:solidFill>
              </a:rPr>
              <a:t>Heidecker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 GmbH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680" y="1732302"/>
            <a:ext cx="1497572" cy="1497572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429" y="1732302"/>
            <a:ext cx="1497572" cy="149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0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846887" y="1816172"/>
            <a:ext cx="5450225" cy="3810080"/>
          </a:xfrm>
          <a:prstGeom prst="rect">
            <a:avLst/>
          </a:prstGeom>
          <a:solidFill>
            <a:schemeClr val="lt1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1848"/>
            <a:ext cx="9144000" cy="1623574"/>
          </a:xfrm>
        </p:spPr>
        <p:txBody>
          <a:bodyPr/>
          <a:lstStyle/>
          <a:p>
            <a:r>
              <a:rPr lang="de-DE" dirty="0">
                <a:solidFill>
                  <a:srgbClr val="40749B"/>
                </a:solidFill>
              </a:rPr>
              <a:t>Wir suchen...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0862" y="2137976"/>
            <a:ext cx="8042276" cy="34882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400" dirty="0"/>
              <a:t>1 Lehrling</a:t>
            </a:r>
          </a:p>
          <a:p>
            <a:pPr marL="0" indent="0" algn="ctr">
              <a:buNone/>
            </a:pPr>
            <a:r>
              <a:rPr lang="de-DE" sz="3000" dirty="0"/>
              <a:t>für das  </a:t>
            </a:r>
          </a:p>
          <a:p>
            <a:pPr marL="0" indent="0" algn="ctr">
              <a:buNone/>
            </a:pPr>
            <a:r>
              <a:rPr lang="de-DE" sz="4400" dirty="0"/>
              <a:t>Spengler- und Dachdeckergewerk</a:t>
            </a:r>
          </a:p>
        </p:txBody>
      </p:sp>
      <p:pic>
        <p:nvPicPr>
          <p:cNvPr id="4" name="Bild 3" descr="Heidecker_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96" y="2"/>
            <a:ext cx="3185404" cy="84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2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73791"/>
            <a:ext cx="8042276" cy="1336956"/>
          </a:xfrm>
        </p:spPr>
        <p:txBody>
          <a:bodyPr/>
          <a:lstStyle/>
          <a:p>
            <a:pPr algn="l"/>
            <a:r>
              <a:rPr lang="de-DE" sz="4000" dirty="0">
                <a:solidFill>
                  <a:srgbClr val="40749B"/>
                </a:solidFill>
              </a:rPr>
              <a:t>Wer wir sind...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050118"/>
              </p:ext>
            </p:extLst>
          </p:nvPr>
        </p:nvGraphicFramePr>
        <p:xfrm>
          <a:off x="549275" y="1809176"/>
          <a:ext cx="8042276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Bild 3" descr="Heidecker_Logo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96" y="2"/>
            <a:ext cx="3185404" cy="84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8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241125"/>
            <a:ext cx="8042276" cy="951156"/>
          </a:xfrm>
        </p:spPr>
        <p:txBody>
          <a:bodyPr/>
          <a:lstStyle/>
          <a:p>
            <a:pPr algn="l"/>
            <a:r>
              <a:rPr lang="de-DE" sz="4000" dirty="0">
                <a:solidFill>
                  <a:srgbClr val="40749B"/>
                </a:solidFill>
              </a:rPr>
              <a:t>Was wir bieten...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04404"/>
              </p:ext>
            </p:extLst>
          </p:nvPr>
        </p:nvGraphicFramePr>
        <p:xfrm>
          <a:off x="209007" y="1361806"/>
          <a:ext cx="7990448" cy="4650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Bild 3" descr="Heidecker_Logo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96" y="2"/>
            <a:ext cx="3185404" cy="84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98396"/>
            <a:ext cx="8042276" cy="1336956"/>
          </a:xfrm>
        </p:spPr>
        <p:txBody>
          <a:bodyPr/>
          <a:lstStyle/>
          <a:p>
            <a:pPr algn="l"/>
            <a:r>
              <a:rPr lang="de-DE" sz="4000" dirty="0">
                <a:solidFill>
                  <a:srgbClr val="40749B"/>
                </a:solidFill>
              </a:rPr>
              <a:t>Was wir tun: </a:t>
            </a:r>
            <a:r>
              <a:rPr lang="de-DE" dirty="0">
                <a:solidFill>
                  <a:srgbClr val="40749B"/>
                </a:solidFill>
              </a:rPr>
              <a:t>Dachdecker</a:t>
            </a:r>
          </a:p>
        </p:txBody>
      </p:sp>
      <p:pic>
        <p:nvPicPr>
          <p:cNvPr id="5" name="Bild 4" descr="Heidecker_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96" y="2"/>
            <a:ext cx="3185404" cy="842267"/>
          </a:xfrm>
          <a:prstGeom prst="rect">
            <a:avLst/>
          </a:prstGeom>
        </p:spPr>
      </p:pic>
      <p:pic>
        <p:nvPicPr>
          <p:cNvPr id="3" name="Bild 2" descr="A0A96146-2B91-415C-9540-F29F89A7585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25"/>
          <a:stretch/>
        </p:blipFill>
        <p:spPr>
          <a:xfrm>
            <a:off x="5958597" y="1847881"/>
            <a:ext cx="3185404" cy="5010124"/>
          </a:xfrm>
          <a:prstGeom prst="rect">
            <a:avLst/>
          </a:prstGeom>
        </p:spPr>
      </p:pic>
      <p:pic>
        <p:nvPicPr>
          <p:cNvPr id="8" name="Bild 7" descr="IMG_077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6132"/>
            <a:ext cx="3842490" cy="2881868"/>
          </a:xfrm>
          <a:prstGeom prst="rect">
            <a:avLst/>
          </a:prstGeom>
        </p:spPr>
      </p:pic>
      <p:pic>
        <p:nvPicPr>
          <p:cNvPr id="9" name="Bild 8" descr="IMG_0833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7" b="6217"/>
          <a:stretch/>
        </p:blipFill>
        <p:spPr>
          <a:xfrm rot="5400000">
            <a:off x="2318146" y="2905980"/>
            <a:ext cx="5010123" cy="2893926"/>
          </a:xfrm>
          <a:prstGeom prst="rect">
            <a:avLst/>
          </a:prstGeom>
        </p:spPr>
      </p:pic>
      <p:pic>
        <p:nvPicPr>
          <p:cNvPr id="7" name="Bild 6" descr="IMG_0769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4" b="14073"/>
          <a:stretch/>
        </p:blipFill>
        <p:spPr>
          <a:xfrm>
            <a:off x="-1" y="1847877"/>
            <a:ext cx="3376245" cy="24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7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398396"/>
            <a:ext cx="8042276" cy="1336956"/>
          </a:xfrm>
        </p:spPr>
        <p:txBody>
          <a:bodyPr/>
          <a:lstStyle/>
          <a:p>
            <a:pPr algn="l"/>
            <a:r>
              <a:rPr lang="de-DE" sz="4000" dirty="0">
                <a:solidFill>
                  <a:srgbClr val="40749B"/>
                </a:solidFill>
              </a:rPr>
              <a:t>Was wir tun: </a:t>
            </a:r>
            <a:r>
              <a:rPr lang="de-DE" dirty="0">
                <a:solidFill>
                  <a:srgbClr val="40749B"/>
                </a:solidFill>
              </a:rPr>
              <a:t>Spengler</a:t>
            </a:r>
          </a:p>
        </p:txBody>
      </p:sp>
      <p:pic>
        <p:nvPicPr>
          <p:cNvPr id="5" name="Bild 4" descr="Heidecker_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96" y="2"/>
            <a:ext cx="3185404" cy="842267"/>
          </a:xfrm>
          <a:prstGeom prst="rect">
            <a:avLst/>
          </a:prstGeom>
        </p:spPr>
      </p:pic>
      <p:pic>
        <p:nvPicPr>
          <p:cNvPr id="4" name="Bild 3" descr="IMG_062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89951"/>
            <a:ext cx="9144001" cy="3949084"/>
          </a:xfrm>
          <a:prstGeom prst="rect">
            <a:avLst/>
          </a:prstGeom>
        </p:spPr>
      </p:pic>
      <p:pic>
        <p:nvPicPr>
          <p:cNvPr id="10" name="Inhaltsplatzhalter 4" descr="102Heid-Dach2Mai14.jpg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3" r="-1159"/>
          <a:stretch/>
        </p:blipFill>
        <p:spPr>
          <a:xfrm>
            <a:off x="3565389" y="1847877"/>
            <a:ext cx="5695172" cy="2935698"/>
          </a:xfrm>
        </p:spPr>
      </p:pic>
      <p:pic>
        <p:nvPicPr>
          <p:cNvPr id="6" name="Bild 5" descr="IMG_1264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6"/>
          <a:stretch/>
        </p:blipFill>
        <p:spPr>
          <a:xfrm rot="5400000">
            <a:off x="314846" y="1533034"/>
            <a:ext cx="2935698" cy="356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24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18770"/>
            <a:ext cx="8042276" cy="1336956"/>
          </a:xfrm>
        </p:spPr>
        <p:txBody>
          <a:bodyPr/>
          <a:lstStyle/>
          <a:p>
            <a:pPr algn="l"/>
            <a:r>
              <a:rPr lang="de-DE" sz="4000" dirty="0">
                <a:solidFill>
                  <a:srgbClr val="40749B"/>
                </a:solidFill>
              </a:rPr>
              <a:t>Was wir tun: </a:t>
            </a:r>
            <a:r>
              <a:rPr lang="de-DE" dirty="0" err="1">
                <a:solidFill>
                  <a:srgbClr val="40749B"/>
                </a:solidFill>
              </a:rPr>
              <a:t>Schwarzdecker</a:t>
            </a:r>
            <a:endParaRPr lang="de-DE" dirty="0">
              <a:solidFill>
                <a:srgbClr val="40749B"/>
              </a:solidFill>
            </a:endParaRPr>
          </a:p>
        </p:txBody>
      </p:sp>
      <p:pic>
        <p:nvPicPr>
          <p:cNvPr id="5" name="Inhaltsplatzhalter 4" descr="IMG_4028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34" r="22007"/>
          <a:stretch/>
        </p:blipFill>
        <p:spPr>
          <a:xfrm>
            <a:off x="2532207" y="1768250"/>
            <a:ext cx="6611793" cy="5089749"/>
          </a:xfrm>
        </p:spPr>
      </p:pic>
      <p:pic>
        <p:nvPicPr>
          <p:cNvPr id="4" name="Bild 3" descr="Heidecker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96" y="2"/>
            <a:ext cx="3185404" cy="842267"/>
          </a:xfrm>
          <a:prstGeom prst="rect">
            <a:avLst/>
          </a:prstGeom>
        </p:spPr>
      </p:pic>
      <p:pic>
        <p:nvPicPr>
          <p:cNvPr id="3" name="Bild 2" descr="e8d29b1d-52fa-4dc9-bdc4-4bbe34857c79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/>
          <a:stretch/>
        </p:blipFill>
        <p:spPr>
          <a:xfrm>
            <a:off x="0" y="1768250"/>
            <a:ext cx="3906799" cy="2640748"/>
          </a:xfrm>
          <a:prstGeom prst="rect">
            <a:avLst/>
          </a:prstGeom>
        </p:spPr>
      </p:pic>
      <p:pic>
        <p:nvPicPr>
          <p:cNvPr id="6" name="Bild 5" descr="2fd9eba9-7458-4b95-810c-b43842e6d572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"/>
          <a:stretch/>
        </p:blipFill>
        <p:spPr>
          <a:xfrm>
            <a:off x="0" y="4131277"/>
            <a:ext cx="3906798" cy="27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0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29744"/>
            <a:ext cx="8042276" cy="1336956"/>
          </a:xfrm>
        </p:spPr>
        <p:txBody>
          <a:bodyPr/>
          <a:lstStyle/>
          <a:p>
            <a:pPr algn="l"/>
            <a:r>
              <a:rPr lang="de-DE" sz="4000" dirty="0">
                <a:solidFill>
                  <a:srgbClr val="40749B"/>
                </a:solidFill>
              </a:rPr>
              <a:t>Was wir tun: </a:t>
            </a:r>
            <a:r>
              <a:rPr lang="de-DE" dirty="0">
                <a:solidFill>
                  <a:srgbClr val="40749B"/>
                </a:solidFill>
              </a:rPr>
              <a:t>Hallenbau</a:t>
            </a:r>
          </a:p>
        </p:txBody>
      </p:sp>
      <p:pic>
        <p:nvPicPr>
          <p:cNvPr id="4" name="Inhaltsplatzhalter 3" descr="Spengler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r="2114" b="3897"/>
          <a:stretch/>
        </p:blipFill>
        <p:spPr>
          <a:xfrm>
            <a:off x="3534753" y="2218351"/>
            <a:ext cx="5609247" cy="4639649"/>
          </a:xfrm>
        </p:spPr>
      </p:pic>
      <p:pic>
        <p:nvPicPr>
          <p:cNvPr id="5" name="Bild 4" descr="Heidecker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96" y="2"/>
            <a:ext cx="3185404" cy="842267"/>
          </a:xfrm>
          <a:prstGeom prst="rect">
            <a:avLst/>
          </a:prstGeom>
        </p:spPr>
      </p:pic>
      <p:pic>
        <p:nvPicPr>
          <p:cNvPr id="3" name="Bild 2" descr="IMG_1703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5" b="18195"/>
          <a:stretch/>
        </p:blipFill>
        <p:spPr>
          <a:xfrm>
            <a:off x="0" y="2218351"/>
            <a:ext cx="4799167" cy="463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366691"/>
            <a:ext cx="8042276" cy="951156"/>
          </a:xfrm>
        </p:spPr>
        <p:txBody>
          <a:bodyPr/>
          <a:lstStyle/>
          <a:p>
            <a:pPr algn="l"/>
            <a:r>
              <a:rPr lang="de-DE" sz="4000" dirty="0">
                <a:solidFill>
                  <a:srgbClr val="40749B"/>
                </a:solidFill>
              </a:rPr>
              <a:t>Was wir zahlen...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386728"/>
              </p:ext>
            </p:extLst>
          </p:nvPr>
        </p:nvGraphicFramePr>
        <p:xfrm>
          <a:off x="549275" y="1490406"/>
          <a:ext cx="8042276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Bild 3" descr="Heidecker_Logo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96" y="2"/>
            <a:ext cx="3185404" cy="84226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609819" y="5767691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Stand: 1.1.2021</a:t>
            </a:r>
          </a:p>
        </p:txBody>
      </p:sp>
    </p:spTree>
    <p:extLst>
      <p:ext uri="{BB962C8B-B14F-4D97-AF65-F5344CB8AC3E}">
        <p14:creationId xmlns:p14="http://schemas.microsoft.com/office/powerpoint/2010/main" val="1855059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phyros">
  <a:themeElements>
    <a:clrScheme name="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Zephyros.thmx</Template>
  <TotalTime>0</TotalTime>
  <Words>127</Words>
  <Application>Microsoft Office PowerPoint</Application>
  <PresentationFormat>Bildschirmpräsentation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News Gothic MT</vt:lpstr>
      <vt:lpstr>Wingdings 2</vt:lpstr>
      <vt:lpstr>Zephyros</vt:lpstr>
      <vt:lpstr>PowerPoint-Präsentation</vt:lpstr>
      <vt:lpstr>Wir suchen...</vt:lpstr>
      <vt:lpstr>Wer wir sind...</vt:lpstr>
      <vt:lpstr>Was wir bieten...</vt:lpstr>
      <vt:lpstr>Was wir tun: Dachdecker</vt:lpstr>
      <vt:lpstr>Was wir tun: Spengler</vt:lpstr>
      <vt:lpstr>Was wir tun: Schwarzdecker</vt:lpstr>
      <vt:lpstr>Was wir tun: Hallenbau</vt:lpstr>
      <vt:lpstr>Was wir zahlen...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Kerstin HEIDECKER</dc:creator>
  <cp:lastModifiedBy>b03</cp:lastModifiedBy>
  <cp:revision>23</cp:revision>
  <dcterms:created xsi:type="dcterms:W3CDTF">2016-11-14T17:41:54Z</dcterms:created>
  <dcterms:modified xsi:type="dcterms:W3CDTF">2021-11-08T14:26:22Z</dcterms:modified>
</cp:coreProperties>
</file>