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444" r:id="rId5"/>
    <p:sldId id="450" r:id="rId6"/>
    <p:sldId id="448" r:id="rId7"/>
    <p:sldId id="451" r:id="rId8"/>
    <p:sldId id="449" r:id="rId9"/>
    <p:sldId id="465" r:id="rId10"/>
    <p:sldId id="467" r:id="rId11"/>
    <p:sldId id="447" r:id="rId12"/>
    <p:sldId id="468" r:id="rId13"/>
    <p:sldId id="423" r:id="rId14"/>
    <p:sldId id="452" r:id="rId15"/>
    <p:sldId id="459" r:id="rId16"/>
    <p:sldId id="453" r:id="rId17"/>
    <p:sldId id="460" r:id="rId18"/>
    <p:sldId id="458" r:id="rId19"/>
    <p:sldId id="442" r:id="rId20"/>
    <p:sldId id="457" r:id="rId21"/>
    <p:sldId id="462" r:id="rId22"/>
    <p:sldId id="466" r:id="rId23"/>
    <p:sldId id="455" r:id="rId24"/>
    <p:sldId id="464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57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1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6A4A53-78B4-46C5-6791-4AA1BDD90183}" v="491" dt="2022-10-20T14:36:14.864"/>
    <p1510:client id="{EDD6005F-6B82-8CB2-4E0E-25F043D27403}" v="50" dt="2022-10-17T07:42:30.481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420" autoAdjust="0"/>
  </p:normalViewPr>
  <p:slideViewPr>
    <p:cSldViewPr snapToGrid="0" showGuides="1">
      <p:cViewPr varScale="1">
        <p:scale>
          <a:sx n="95" d="100"/>
          <a:sy n="95" d="100"/>
        </p:scale>
        <p:origin x="312" y="78"/>
      </p:cViewPr>
      <p:guideLst>
        <p:guide orient="horz" pos="145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2" d="100"/>
          <a:sy n="72" d="100"/>
        </p:scale>
        <p:origin x="3072" y="54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CK Alexandra" userId="S::hock@agrana.net::3003b0d2-21bc-4307-a428-68a75442d408" providerId="AD" clId="Web-{EDD6005F-6B82-8CB2-4E0E-25F043D27403}"/>
    <pc:docChg chg="modSld">
      <pc:chgData name="HOCK Alexandra" userId="S::hock@agrana.net::3003b0d2-21bc-4307-a428-68a75442d408" providerId="AD" clId="Web-{EDD6005F-6B82-8CB2-4E0E-25F043D27403}" dt="2022-10-17T07:42:30.481" v="48" actId="1076"/>
      <pc:docMkLst>
        <pc:docMk/>
      </pc:docMkLst>
      <pc:sldChg chg="modSp">
        <pc:chgData name="HOCK Alexandra" userId="S::hock@agrana.net::3003b0d2-21bc-4307-a428-68a75442d408" providerId="AD" clId="Web-{EDD6005F-6B82-8CB2-4E0E-25F043D27403}" dt="2022-10-17T07:42:30.481" v="48" actId="1076"/>
        <pc:sldMkLst>
          <pc:docMk/>
          <pc:sldMk cId="3995990763" sldId="447"/>
        </pc:sldMkLst>
        <pc:spChg chg="mod">
          <ac:chgData name="HOCK Alexandra" userId="S::hock@agrana.net::3003b0d2-21bc-4307-a428-68a75442d408" providerId="AD" clId="Web-{EDD6005F-6B82-8CB2-4E0E-25F043D27403}" dt="2022-10-17T07:42:30.481" v="48" actId="1076"/>
          <ac:spMkLst>
            <pc:docMk/>
            <pc:sldMk cId="3995990763" sldId="447"/>
            <ac:spMk id="2" creationId="{4A3EA3B3-017F-42A2-8C78-89A63ED84779}"/>
          </ac:spMkLst>
        </pc:spChg>
        <pc:spChg chg="mod">
          <ac:chgData name="HOCK Alexandra" userId="S::hock@agrana.net::3003b0d2-21bc-4307-a428-68a75442d408" providerId="AD" clId="Web-{EDD6005F-6B82-8CB2-4E0E-25F043D27403}" dt="2022-10-17T07:42:26.543" v="47" actId="1076"/>
          <ac:spMkLst>
            <pc:docMk/>
            <pc:sldMk cId="3995990763" sldId="447"/>
            <ac:spMk id="3" creationId="{AB3BE632-3863-441A-8D25-CD2C4490A6A0}"/>
          </ac:spMkLst>
        </pc:spChg>
        <pc:spChg chg="mod">
          <ac:chgData name="HOCK Alexandra" userId="S::hock@agrana.net::3003b0d2-21bc-4307-a428-68a75442d408" providerId="AD" clId="Web-{EDD6005F-6B82-8CB2-4E0E-25F043D27403}" dt="2022-10-17T07:41:58.105" v="37" actId="20577"/>
          <ac:spMkLst>
            <pc:docMk/>
            <pc:sldMk cId="3995990763" sldId="447"/>
            <ac:spMk id="8" creationId="{00000000-0000-0000-0000-000000000000}"/>
          </ac:spMkLst>
        </pc:spChg>
        <pc:picChg chg="mod">
          <ac:chgData name="HOCK Alexandra" userId="S::hock@agrana.net::3003b0d2-21bc-4307-a428-68a75442d408" providerId="AD" clId="Web-{EDD6005F-6B82-8CB2-4E0E-25F043D27403}" dt="2022-10-17T07:42:24.840" v="46" actId="1076"/>
          <ac:picMkLst>
            <pc:docMk/>
            <pc:sldMk cId="3995990763" sldId="447"/>
            <ac:picMk id="10" creationId="{00000000-0000-0000-0000-000000000000}"/>
          </ac:picMkLst>
        </pc:picChg>
        <pc:picChg chg="mod">
          <ac:chgData name="HOCK Alexandra" userId="S::hock@agrana.net::3003b0d2-21bc-4307-a428-68a75442d408" providerId="AD" clId="Web-{EDD6005F-6B82-8CB2-4E0E-25F043D27403}" dt="2022-10-17T07:42:23.231" v="45" actId="1076"/>
          <ac:picMkLst>
            <pc:docMk/>
            <pc:sldMk cId="3995990763" sldId="447"/>
            <ac:picMk id="11" creationId="{4E7FD45B-19C6-5D74-7B44-F76D016E3CDD}"/>
          </ac:picMkLst>
        </pc:picChg>
      </pc:sldChg>
    </pc:docChg>
  </pc:docChgLst>
  <pc:docChgLst>
    <pc:chgData name="HASLINGER Beate" userId="S::haslingere@agrana.net::c03dde15-3f99-49eb-9576-47c9a0c7d981" providerId="AD" clId="Web-{606A4A53-78B4-46C5-6791-4AA1BDD90183}"/>
    <pc:docChg chg="addSld delSld modSld">
      <pc:chgData name="HASLINGER Beate" userId="S::haslingere@agrana.net::c03dde15-3f99-49eb-9576-47c9a0c7d981" providerId="AD" clId="Web-{606A4A53-78B4-46C5-6791-4AA1BDD90183}" dt="2022-10-20T14:36:12.427" v="394" actId="20577"/>
      <pc:docMkLst>
        <pc:docMk/>
      </pc:docMkLst>
      <pc:sldChg chg="addSp delSp modSp">
        <pc:chgData name="HASLINGER Beate" userId="S::haslingere@agrana.net::c03dde15-3f99-49eb-9576-47c9a0c7d981" providerId="AD" clId="Web-{606A4A53-78B4-46C5-6791-4AA1BDD90183}" dt="2022-10-20T14:21:12.324" v="221"/>
        <pc:sldMkLst>
          <pc:docMk/>
          <pc:sldMk cId="2798768328" sldId="449"/>
        </pc:sldMkLst>
        <pc:picChg chg="add del mod">
          <ac:chgData name="HASLINGER Beate" userId="S::haslingere@agrana.net::c03dde15-3f99-49eb-9576-47c9a0c7d981" providerId="AD" clId="Web-{606A4A53-78B4-46C5-6791-4AA1BDD90183}" dt="2022-10-20T14:21:07.683" v="220"/>
          <ac:picMkLst>
            <pc:docMk/>
            <pc:sldMk cId="2798768328" sldId="449"/>
            <ac:picMk id="3" creationId="{F38D4089-8782-FF9D-1022-84C57F27D70F}"/>
          </ac:picMkLst>
        </pc:picChg>
        <pc:picChg chg="add del">
          <ac:chgData name="HASLINGER Beate" userId="S::haslingere@agrana.net::c03dde15-3f99-49eb-9576-47c9a0c7d981" providerId="AD" clId="Web-{606A4A53-78B4-46C5-6791-4AA1BDD90183}" dt="2022-10-20T14:21:02.542" v="217"/>
          <ac:picMkLst>
            <pc:docMk/>
            <pc:sldMk cId="2798768328" sldId="449"/>
            <ac:picMk id="7" creationId="{00000000-0000-0000-0000-000000000000}"/>
          </ac:picMkLst>
        </pc:picChg>
        <pc:picChg chg="add del">
          <ac:chgData name="HASLINGER Beate" userId="S::haslingere@agrana.net::c03dde15-3f99-49eb-9576-47c9a0c7d981" providerId="AD" clId="Web-{606A4A53-78B4-46C5-6791-4AA1BDD90183}" dt="2022-10-20T14:21:12.324" v="221"/>
          <ac:picMkLst>
            <pc:docMk/>
            <pc:sldMk cId="2798768328" sldId="449"/>
            <ac:picMk id="9" creationId="{00000000-0000-0000-0000-000000000000}"/>
          </ac:picMkLst>
        </pc:picChg>
        <pc:picChg chg="add del">
          <ac:chgData name="HASLINGER Beate" userId="S::haslingere@agrana.net::c03dde15-3f99-49eb-9576-47c9a0c7d981" providerId="AD" clId="Web-{606A4A53-78B4-46C5-6791-4AA1BDD90183}" dt="2022-10-20T14:21:01.370" v="216"/>
          <ac:picMkLst>
            <pc:docMk/>
            <pc:sldMk cId="2798768328" sldId="449"/>
            <ac:picMk id="10" creationId="{EA799770-93EF-B872-D647-577776E65AA3}"/>
          </ac:picMkLst>
        </pc:picChg>
      </pc:sldChg>
      <pc:sldChg chg="del">
        <pc:chgData name="HASLINGER Beate" userId="S::haslingere@agrana.net::c03dde15-3f99-49eb-9576-47c9a0c7d981" providerId="AD" clId="Web-{606A4A53-78B4-46C5-6791-4AA1BDD90183}" dt="2022-10-20T14:14:42.188" v="72"/>
        <pc:sldMkLst>
          <pc:docMk/>
          <pc:sldMk cId="2437963583" sldId="461"/>
        </pc:sldMkLst>
      </pc:sldChg>
      <pc:sldChg chg="addSp delSp modSp add">
        <pc:chgData name="HASLINGER Beate" userId="S::haslingere@agrana.net::c03dde15-3f99-49eb-9576-47c9a0c7d981" providerId="AD" clId="Web-{606A4A53-78B4-46C5-6791-4AA1BDD90183}" dt="2022-10-20T11:41:18.345" v="30"/>
        <pc:sldMkLst>
          <pc:docMk/>
          <pc:sldMk cId="316790056" sldId="465"/>
        </pc:sldMkLst>
        <pc:spChg chg="del">
          <ac:chgData name="HASLINGER Beate" userId="S::haslingere@agrana.net::c03dde15-3f99-49eb-9576-47c9a0c7d981" providerId="AD" clId="Web-{606A4A53-78B4-46C5-6791-4AA1BDD90183}" dt="2022-10-20T11:41:18.345" v="30"/>
          <ac:spMkLst>
            <pc:docMk/>
            <pc:sldMk cId="316790056" sldId="465"/>
            <ac:spMk id="3" creationId="{1AA45679-C46E-11FB-20AC-08F8745637DF}"/>
          </ac:spMkLst>
        </pc:spChg>
        <pc:picChg chg="add mod ord modCrop">
          <ac:chgData name="HASLINGER Beate" userId="S::haslingere@agrana.net::c03dde15-3f99-49eb-9576-47c9a0c7d981" providerId="AD" clId="Web-{606A4A53-78B4-46C5-6791-4AA1BDD90183}" dt="2022-10-20T11:41:18.345" v="30"/>
          <ac:picMkLst>
            <pc:docMk/>
            <pc:sldMk cId="316790056" sldId="465"/>
            <ac:picMk id="5" creationId="{8801B15D-9490-99F1-CAF9-6E1390B6BC71}"/>
          </ac:picMkLst>
        </pc:picChg>
      </pc:sldChg>
      <pc:sldChg chg="modSp new del">
        <pc:chgData name="HASLINGER Beate" userId="S::haslingere@agrana.net::c03dde15-3f99-49eb-9576-47c9a0c7d981" providerId="AD" clId="Web-{606A4A53-78B4-46C5-6791-4AA1BDD90183}" dt="2022-10-20T11:37:40.371" v="28"/>
        <pc:sldMkLst>
          <pc:docMk/>
          <pc:sldMk cId="3312416793" sldId="465"/>
        </pc:sldMkLst>
        <pc:spChg chg="mod">
          <ac:chgData name="HASLINGER Beate" userId="S::haslingere@agrana.net::c03dde15-3f99-49eb-9576-47c9a0c7d981" providerId="AD" clId="Web-{606A4A53-78B4-46C5-6791-4AA1BDD90183}" dt="2022-10-20T11:35:17.493" v="27" actId="20577"/>
          <ac:spMkLst>
            <pc:docMk/>
            <pc:sldMk cId="3312416793" sldId="465"/>
            <ac:spMk id="2" creationId="{24D36CEC-0323-3595-19A9-B403117D4827}"/>
          </ac:spMkLst>
        </pc:spChg>
        <pc:spChg chg="mod">
          <ac:chgData name="HASLINGER Beate" userId="S::haslingere@agrana.net::c03dde15-3f99-49eb-9576-47c9a0c7d981" providerId="AD" clId="Web-{606A4A53-78B4-46C5-6791-4AA1BDD90183}" dt="2022-10-20T11:34:56.977" v="3" actId="20577"/>
          <ac:spMkLst>
            <pc:docMk/>
            <pc:sldMk cId="3312416793" sldId="465"/>
            <ac:spMk id="4" creationId="{18AF62CC-E8B4-FFC8-5DB4-5516B514930B}"/>
          </ac:spMkLst>
        </pc:spChg>
      </pc:sldChg>
      <pc:sldChg chg="modSp add replId">
        <pc:chgData name="HASLINGER Beate" userId="S::haslingere@agrana.net::c03dde15-3f99-49eb-9576-47c9a0c7d981" providerId="AD" clId="Web-{606A4A53-78B4-46C5-6791-4AA1BDD90183}" dt="2022-10-20T12:04:51.173" v="71"/>
        <pc:sldMkLst>
          <pc:docMk/>
          <pc:sldMk cId="1705594784" sldId="466"/>
        </pc:sldMkLst>
        <pc:spChg chg="mod">
          <ac:chgData name="HASLINGER Beate" userId="S::haslingere@agrana.net::c03dde15-3f99-49eb-9576-47c9a0c7d981" providerId="AD" clId="Web-{606A4A53-78B4-46C5-6791-4AA1BDD90183}" dt="2022-10-20T12:04:51.173" v="71"/>
          <ac:spMkLst>
            <pc:docMk/>
            <pc:sldMk cId="1705594784" sldId="466"/>
            <ac:spMk id="6" creationId="{00000000-0000-0000-0000-000000000000}"/>
          </ac:spMkLst>
        </pc:spChg>
      </pc:sldChg>
      <pc:sldChg chg="addSp delSp modSp add replId">
        <pc:chgData name="HASLINGER Beate" userId="S::haslingere@agrana.net::c03dde15-3f99-49eb-9576-47c9a0c7d981" providerId="AD" clId="Web-{606A4A53-78B4-46C5-6791-4AA1BDD90183}" dt="2022-10-20T14:26:58.427" v="247" actId="1076"/>
        <pc:sldMkLst>
          <pc:docMk/>
          <pc:sldMk cId="2350183520" sldId="467"/>
        </pc:sldMkLst>
        <pc:spChg chg="mod">
          <ac:chgData name="HASLINGER Beate" userId="S::haslingere@agrana.net::c03dde15-3f99-49eb-9576-47c9a0c7d981" providerId="AD" clId="Web-{606A4A53-78B4-46C5-6791-4AA1BDD90183}" dt="2022-10-20T14:16:26.050" v="116" actId="20577"/>
          <ac:spMkLst>
            <pc:docMk/>
            <pc:sldMk cId="2350183520" sldId="467"/>
            <ac:spMk id="4" creationId="{00000000-0000-0000-0000-000000000000}"/>
          </ac:spMkLst>
        </pc:spChg>
        <pc:spChg chg="mod">
          <ac:chgData name="HASLINGER Beate" userId="S::haslingere@agrana.net::c03dde15-3f99-49eb-9576-47c9a0c7d981" providerId="AD" clId="Web-{606A4A53-78B4-46C5-6791-4AA1BDD90183}" dt="2022-10-20T14:17:05.723" v="209" actId="20577"/>
          <ac:spMkLst>
            <pc:docMk/>
            <pc:sldMk cId="2350183520" sldId="467"/>
            <ac:spMk id="8" creationId="{DDC06A10-5EF8-46DC-8142-3462764CF478}"/>
          </ac:spMkLst>
        </pc:spChg>
        <pc:picChg chg="add del">
          <ac:chgData name="HASLINGER Beate" userId="S::haslingere@agrana.net::c03dde15-3f99-49eb-9576-47c9a0c7d981" providerId="AD" clId="Web-{606A4A53-78B4-46C5-6791-4AA1BDD90183}" dt="2022-10-20T14:25:32.378" v="232"/>
          <ac:picMkLst>
            <pc:docMk/>
            <pc:sldMk cId="2350183520" sldId="467"/>
            <ac:picMk id="3" creationId="{B21E809E-1BF7-5B56-B115-69D97C286712}"/>
          </ac:picMkLst>
        </pc:picChg>
        <pc:picChg chg="add del mod">
          <ac:chgData name="HASLINGER Beate" userId="S::haslingere@agrana.net::c03dde15-3f99-49eb-9576-47c9a0c7d981" providerId="AD" clId="Web-{606A4A53-78B4-46C5-6791-4AA1BDD90183}" dt="2022-10-20T14:22:48.545" v="230"/>
          <ac:picMkLst>
            <pc:docMk/>
            <pc:sldMk cId="2350183520" sldId="467"/>
            <ac:picMk id="5" creationId="{5286D79B-0305-35A3-B0AB-D05CF6D1FA01}"/>
          </ac:picMkLst>
        </pc:picChg>
        <pc:picChg chg="mod">
          <ac:chgData name="HASLINGER Beate" userId="S::haslingere@agrana.net::c03dde15-3f99-49eb-9576-47c9a0c7d981" providerId="AD" clId="Web-{606A4A53-78B4-46C5-6791-4AA1BDD90183}" dt="2022-10-20T14:26:58.396" v="245" actId="1076"/>
          <ac:picMkLst>
            <pc:docMk/>
            <pc:sldMk cId="2350183520" sldId="467"/>
            <ac:picMk id="6" creationId="{00000000-0000-0000-0000-000000000000}"/>
          </ac:picMkLst>
        </pc:picChg>
        <pc:picChg chg="del">
          <ac:chgData name="HASLINGER Beate" userId="S::haslingere@agrana.net::c03dde15-3f99-49eb-9576-47c9a0c7d981" providerId="AD" clId="Web-{606A4A53-78B4-46C5-6791-4AA1BDD90183}" dt="2022-10-20T14:21:30.949" v="224"/>
          <ac:picMkLst>
            <pc:docMk/>
            <pc:sldMk cId="2350183520" sldId="467"/>
            <ac:picMk id="7" creationId="{00000000-0000-0000-0000-000000000000}"/>
          </ac:picMkLst>
        </pc:picChg>
        <pc:picChg chg="del">
          <ac:chgData name="HASLINGER Beate" userId="S::haslingere@agrana.net::c03dde15-3f99-49eb-9576-47c9a0c7d981" providerId="AD" clId="Web-{606A4A53-78B4-46C5-6791-4AA1BDD90183}" dt="2022-10-20T14:21:25.293" v="222"/>
          <ac:picMkLst>
            <pc:docMk/>
            <pc:sldMk cId="2350183520" sldId="467"/>
            <ac:picMk id="9" creationId="{00000000-0000-0000-0000-000000000000}"/>
          </ac:picMkLst>
        </pc:picChg>
        <pc:picChg chg="add del mod">
          <ac:chgData name="HASLINGER Beate" userId="S::haslingere@agrana.net::c03dde15-3f99-49eb-9576-47c9a0c7d981" providerId="AD" clId="Web-{606A4A53-78B4-46C5-6791-4AA1BDD90183}" dt="2022-10-20T14:22:47.326" v="229"/>
          <ac:picMkLst>
            <pc:docMk/>
            <pc:sldMk cId="2350183520" sldId="467"/>
            <ac:picMk id="10" creationId="{611A0D32-96B4-C327-A4CA-C7C7012D33A1}"/>
          </ac:picMkLst>
        </pc:picChg>
        <pc:picChg chg="add del mod">
          <ac:chgData name="HASLINGER Beate" userId="S::haslingere@agrana.net::c03dde15-3f99-49eb-9576-47c9a0c7d981" providerId="AD" clId="Web-{606A4A53-78B4-46C5-6791-4AA1BDD90183}" dt="2022-10-20T14:23:22.640" v="231"/>
          <ac:picMkLst>
            <pc:docMk/>
            <pc:sldMk cId="2350183520" sldId="467"/>
            <ac:picMk id="11" creationId="{2DDC6D01-5238-596B-B150-8C140E5BFD54}"/>
          </ac:picMkLst>
        </pc:picChg>
        <pc:picChg chg="add mod">
          <ac:chgData name="HASLINGER Beate" userId="S::haslingere@agrana.net::c03dde15-3f99-49eb-9576-47c9a0c7d981" providerId="AD" clId="Web-{606A4A53-78B4-46C5-6791-4AA1BDD90183}" dt="2022-10-20T14:26:58.427" v="247" actId="1076"/>
          <ac:picMkLst>
            <pc:docMk/>
            <pc:sldMk cId="2350183520" sldId="467"/>
            <ac:picMk id="12" creationId="{C6AF2E1E-C6C4-D315-9CB3-00F4CE47F852}"/>
          </ac:picMkLst>
        </pc:picChg>
        <pc:picChg chg="add mod">
          <ac:chgData name="HASLINGER Beate" userId="S::haslingere@agrana.net::c03dde15-3f99-49eb-9576-47c9a0c7d981" providerId="AD" clId="Web-{606A4A53-78B4-46C5-6791-4AA1BDD90183}" dt="2022-10-20T14:26:58.411" v="246" actId="1076"/>
          <ac:picMkLst>
            <pc:docMk/>
            <pc:sldMk cId="2350183520" sldId="467"/>
            <ac:picMk id="13" creationId="{CEC227D0-48CD-2DFA-0939-C6E5CC3771BF}"/>
          </ac:picMkLst>
        </pc:picChg>
      </pc:sldChg>
      <pc:sldChg chg="addSp delSp modSp new mod modClrScheme chgLayout">
        <pc:chgData name="HASLINGER Beate" userId="S::haslingere@agrana.net::c03dde15-3f99-49eb-9576-47c9a0c7d981" providerId="AD" clId="Web-{606A4A53-78B4-46C5-6791-4AA1BDD90183}" dt="2022-10-20T14:36:12.427" v="394" actId="20577"/>
        <pc:sldMkLst>
          <pc:docMk/>
          <pc:sldMk cId="2054594312" sldId="468"/>
        </pc:sldMkLst>
        <pc:spChg chg="add del">
          <ac:chgData name="HASLINGER Beate" userId="S::haslingere@agrana.net::c03dde15-3f99-49eb-9576-47c9a0c7d981" providerId="AD" clId="Web-{606A4A53-78B4-46C5-6791-4AA1BDD90183}" dt="2022-10-20T14:31:19.903" v="268"/>
          <ac:spMkLst>
            <pc:docMk/>
            <pc:sldMk cId="2054594312" sldId="468"/>
            <ac:spMk id="2" creationId="{FF89D83B-A53B-C8E8-E3F1-1120AC8916C6}"/>
          </ac:spMkLst>
        </pc:spChg>
        <pc:spChg chg="add del">
          <ac:chgData name="HASLINGER Beate" userId="S::haslingere@agrana.net::c03dde15-3f99-49eb-9576-47c9a0c7d981" providerId="AD" clId="Web-{606A4A53-78B4-46C5-6791-4AA1BDD90183}" dt="2022-10-20T14:30:12.979" v="265"/>
          <ac:spMkLst>
            <pc:docMk/>
            <pc:sldMk cId="2054594312" sldId="468"/>
            <ac:spMk id="3" creationId="{5ABD0940-EEEF-6645-E5C4-33D3F5853557}"/>
          </ac:spMkLst>
        </pc:spChg>
        <pc:spChg chg="mod ord">
          <ac:chgData name="HASLINGER Beate" userId="S::haslingere@agrana.net::c03dde15-3f99-49eb-9576-47c9a0c7d981" providerId="AD" clId="Web-{606A4A53-78B4-46C5-6791-4AA1BDD90183}" dt="2022-10-20T14:36:12.427" v="394" actId="20577"/>
          <ac:spMkLst>
            <pc:docMk/>
            <pc:sldMk cId="2054594312" sldId="468"/>
            <ac:spMk id="4" creationId="{8BD2F00E-2CDC-84CB-5BF5-F35F4AEE8E0D}"/>
          </ac:spMkLst>
        </pc:spChg>
        <pc:spChg chg="add del mod">
          <ac:chgData name="HASLINGER Beate" userId="S::haslingere@agrana.net::c03dde15-3f99-49eb-9576-47c9a0c7d981" providerId="AD" clId="Web-{606A4A53-78B4-46C5-6791-4AA1BDD90183}" dt="2022-10-20T14:32:48.952" v="293"/>
          <ac:spMkLst>
            <pc:docMk/>
            <pc:sldMk cId="2054594312" sldId="468"/>
            <ac:spMk id="7" creationId="{5F46AB5E-623A-02E2-ECDA-1EDDE6A9CD3A}"/>
          </ac:spMkLst>
        </pc:spChg>
        <pc:spChg chg="add mod">
          <ac:chgData name="HASLINGER Beate" userId="S::haslingere@agrana.net::c03dde15-3f99-49eb-9576-47c9a0c7d981" providerId="AD" clId="Web-{606A4A53-78B4-46C5-6791-4AA1BDD90183}" dt="2022-10-20T14:33:58.173" v="305" actId="20577"/>
          <ac:spMkLst>
            <pc:docMk/>
            <pc:sldMk cId="2054594312" sldId="468"/>
            <ac:spMk id="9" creationId="{B81BD475-3BDC-3D6E-6B11-EF782EEDD6A5}"/>
          </ac:spMkLst>
        </pc:spChg>
        <pc:spChg chg="add del">
          <ac:chgData name="HASLINGER Beate" userId="S::haslingere@agrana.net::c03dde15-3f99-49eb-9576-47c9a0c7d981" providerId="AD" clId="Web-{606A4A53-78B4-46C5-6791-4AA1BDD90183}" dt="2022-10-20T14:31:43.544" v="287"/>
          <ac:spMkLst>
            <pc:docMk/>
            <pc:sldMk cId="2054594312" sldId="468"/>
            <ac:spMk id="10" creationId="{F5F2106E-20DE-4060-30CA-E573C6352803}"/>
          </ac:spMkLst>
        </pc:spChg>
        <pc:spChg chg="add del">
          <ac:chgData name="HASLINGER Beate" userId="S::haslingere@agrana.net::c03dde15-3f99-49eb-9576-47c9a0c7d981" providerId="AD" clId="Web-{606A4A53-78B4-46C5-6791-4AA1BDD90183}" dt="2022-10-20T14:33:02.468" v="294"/>
          <ac:spMkLst>
            <pc:docMk/>
            <pc:sldMk cId="2054594312" sldId="468"/>
            <ac:spMk id="15" creationId="{BF3BE343-82C3-D6DD-B329-2DB129001FD4}"/>
          </ac:spMkLst>
        </pc:spChg>
        <pc:spChg chg="add del">
          <ac:chgData name="HASLINGER Beate" userId="S::haslingere@agrana.net::c03dde15-3f99-49eb-9576-47c9a0c7d981" providerId="AD" clId="Web-{606A4A53-78B4-46C5-6791-4AA1BDD90183}" dt="2022-10-20T14:32:38.780" v="291"/>
          <ac:spMkLst>
            <pc:docMk/>
            <pc:sldMk cId="2054594312" sldId="468"/>
            <ac:spMk id="20" creationId="{21A8E401-D72E-CECF-57EE-D3F0FA07511C}"/>
          </ac:spMkLst>
        </pc:spChg>
        <pc:picChg chg="add del mod ord modCrop">
          <ac:chgData name="HASLINGER Beate" userId="S::haslingere@agrana.net::c03dde15-3f99-49eb-9576-47c9a0c7d981" providerId="AD" clId="Web-{606A4A53-78B4-46C5-6791-4AA1BDD90183}" dt="2022-10-20T14:33:52.907" v="303"/>
          <ac:picMkLst>
            <pc:docMk/>
            <pc:sldMk cId="2054594312" sldId="468"/>
            <ac:picMk id="5" creationId="{74972A0A-F74E-88B7-292D-FE51BAB8A18E}"/>
          </ac:picMkLst>
        </pc:picChg>
        <pc:picChg chg="add del mod ord modCrop">
          <ac:chgData name="HASLINGER Beate" userId="S::haslingere@agrana.net::c03dde15-3f99-49eb-9576-47c9a0c7d981" providerId="AD" clId="Web-{606A4A53-78B4-46C5-6791-4AA1BDD90183}" dt="2022-10-20T14:32:46.984" v="292"/>
          <ac:picMkLst>
            <pc:docMk/>
            <pc:sldMk cId="2054594312" sldId="468"/>
            <ac:picMk id="8" creationId="{400351CC-3566-68C1-2ACF-0164F89EB251}"/>
          </ac:picMkLst>
        </pc:picChg>
      </pc:sldChg>
    </pc:docChg>
  </pc:docChgLst>
  <pc:docChgLst>
    <pc:chgData name="HOCK Alexandra" userId="3003b0d2-21bc-4307-a428-68a75442d408" providerId="ADAL" clId="{A41D2A2E-4E8F-48DA-B95C-B31EF848B10A}"/>
    <pc:docChg chg="custSel addSld delSld modSld">
      <pc:chgData name="HOCK Alexandra" userId="3003b0d2-21bc-4307-a428-68a75442d408" providerId="ADAL" clId="{A41D2A2E-4E8F-48DA-B95C-B31EF848B10A}" dt="2022-10-17T07:32:04.243" v="31" actId="14100"/>
      <pc:docMkLst>
        <pc:docMk/>
      </pc:docMkLst>
      <pc:sldChg chg="new del">
        <pc:chgData name="HOCK Alexandra" userId="3003b0d2-21bc-4307-a428-68a75442d408" providerId="ADAL" clId="{A41D2A2E-4E8F-48DA-B95C-B31EF848B10A}" dt="2022-10-17T07:30:17.876" v="2" actId="47"/>
        <pc:sldMkLst>
          <pc:docMk/>
          <pc:sldMk cId="2350255494" sldId="463"/>
        </pc:sldMkLst>
      </pc:sldChg>
      <pc:sldChg chg="addSp delSp modSp new mod">
        <pc:chgData name="HOCK Alexandra" userId="3003b0d2-21bc-4307-a428-68a75442d408" providerId="ADAL" clId="{A41D2A2E-4E8F-48DA-B95C-B31EF848B10A}" dt="2022-10-17T07:32:04.243" v="31" actId="14100"/>
        <pc:sldMkLst>
          <pc:docMk/>
          <pc:sldMk cId="969644316" sldId="464"/>
        </pc:sldMkLst>
        <pc:spChg chg="del">
          <ac:chgData name="HOCK Alexandra" userId="3003b0d2-21bc-4307-a428-68a75442d408" providerId="ADAL" clId="{A41D2A2E-4E8F-48DA-B95C-B31EF848B10A}" dt="2022-10-17T07:30:19.583" v="3" actId="22"/>
          <ac:spMkLst>
            <pc:docMk/>
            <pc:sldMk cId="969644316" sldId="464"/>
            <ac:spMk id="2" creationId="{562460C6-2B72-5A1D-BD31-0B111C1AE9E8}"/>
          </ac:spMkLst>
        </pc:spChg>
        <pc:spChg chg="add del mod">
          <ac:chgData name="HOCK Alexandra" userId="3003b0d2-21bc-4307-a428-68a75442d408" providerId="ADAL" clId="{A41D2A2E-4E8F-48DA-B95C-B31EF848B10A}" dt="2022-10-17T07:30:29.987" v="9" actId="478"/>
          <ac:spMkLst>
            <pc:docMk/>
            <pc:sldMk cId="969644316" sldId="464"/>
            <ac:spMk id="9" creationId="{FF1F147C-B40B-6DB7-ECC7-FC64C59C9341}"/>
          </ac:spMkLst>
        </pc:spChg>
        <pc:picChg chg="add del mod ord modCrop">
          <ac:chgData name="HOCK Alexandra" userId="3003b0d2-21bc-4307-a428-68a75442d408" providerId="ADAL" clId="{A41D2A2E-4E8F-48DA-B95C-B31EF848B10A}" dt="2022-10-17T07:30:28.105" v="8" actId="478"/>
          <ac:picMkLst>
            <pc:docMk/>
            <pc:sldMk cId="969644316" sldId="464"/>
            <ac:picMk id="5" creationId="{C9EBACF6-0C76-E49C-7C16-2332273D2CF0}"/>
          </ac:picMkLst>
        </pc:picChg>
        <pc:picChg chg="add mod">
          <ac:chgData name="HOCK Alexandra" userId="3003b0d2-21bc-4307-a428-68a75442d408" providerId="ADAL" clId="{A41D2A2E-4E8F-48DA-B95C-B31EF848B10A}" dt="2022-10-17T07:32:04.243" v="31" actId="14100"/>
          <ac:picMkLst>
            <pc:docMk/>
            <pc:sldMk cId="969644316" sldId="464"/>
            <ac:picMk id="7" creationId="{D38A71B3-1C85-11CF-E0D5-EA5325B3D96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EF102-6B58-4475-93A2-46035932CE2D}" type="datetimeFigureOut">
              <a:rPr lang="de-AT" smtClean="0"/>
              <a:pPr/>
              <a:t>20.10.2022</a:t>
            </a:fld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A1DA0-2AC9-469E-A847-1E7EABD90E8B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1630167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AAF5F-2D87-4414-8A0D-DB843C732951}" type="datetimeFigureOut">
              <a:rPr lang="de-AT" smtClean="0"/>
              <a:pPr/>
              <a:t>20.10.2022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839CE-60A7-40B8-B3DB-AC86B1EB506D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289269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09026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99343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60165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01682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0298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81099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41693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28252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56C3863E-AEAE-4DE9-B079-31A26CE78E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-9526"/>
            <a:ext cx="12192000" cy="5467050"/>
          </a:xfrm>
          <a:custGeom>
            <a:avLst/>
            <a:gdLst>
              <a:gd name="connsiteX0" fmla="*/ 515939 w 12192000"/>
              <a:gd name="connsiteY0" fmla="*/ 9526 h 5467050"/>
              <a:gd name="connsiteX1" fmla="*/ 515939 w 12192000"/>
              <a:gd name="connsiteY1" fmla="*/ 3841297 h 5467050"/>
              <a:gd name="connsiteX2" fmla="*/ 2819401 w 12192000"/>
              <a:gd name="connsiteY2" fmla="*/ 3841297 h 5467050"/>
              <a:gd name="connsiteX3" fmla="*/ 2819401 w 12192000"/>
              <a:gd name="connsiteY3" fmla="*/ 9526 h 5467050"/>
              <a:gd name="connsiteX4" fmla="*/ 0 w 12192000"/>
              <a:gd name="connsiteY4" fmla="*/ 0 h 5467050"/>
              <a:gd name="connsiteX5" fmla="*/ 12192000 w 12192000"/>
              <a:gd name="connsiteY5" fmla="*/ 0 h 5467050"/>
              <a:gd name="connsiteX6" fmla="*/ 12192000 w 12192000"/>
              <a:gd name="connsiteY6" fmla="*/ 5467050 h 5467050"/>
              <a:gd name="connsiteX7" fmla="*/ 0 w 12192000"/>
              <a:gd name="connsiteY7" fmla="*/ 5467050 h 546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467050">
                <a:moveTo>
                  <a:pt x="515939" y="9526"/>
                </a:moveTo>
                <a:lnTo>
                  <a:pt x="515939" y="3841297"/>
                </a:lnTo>
                <a:lnTo>
                  <a:pt x="2819401" y="3841297"/>
                </a:lnTo>
                <a:lnTo>
                  <a:pt x="2819401" y="952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467050"/>
                </a:lnTo>
                <a:lnTo>
                  <a:pt x="0" y="5467050"/>
                </a:lnTo>
                <a:close/>
              </a:path>
            </a:pathLst>
          </a:custGeom>
          <a:solidFill>
            <a:srgbClr val="C81E3C">
              <a:alpha val="40000"/>
            </a:srgb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BC601D7-C73F-4D1C-94BB-8EEEA68DDF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5457524"/>
            <a:ext cx="12191999" cy="1405464"/>
          </a:xfrm>
          <a:prstGeom prst="rect">
            <a:avLst/>
          </a:prstGeom>
          <a:solidFill>
            <a:schemeClr val="bg1"/>
          </a:solidFill>
        </p:spPr>
        <p:txBody>
          <a:bodyPr lIns="522000" tIns="270000" anchor="t"/>
          <a:lstStyle>
            <a:lvl1pPr marL="0" indent="0" algn="l">
              <a:lnSpc>
                <a:spcPct val="100000"/>
              </a:lnSpc>
              <a:defRPr lang="de-AT" sz="2400" i="0" kern="1200" cap="none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7798056-C46E-4367-8F1C-A81CF8B905E7}"/>
              </a:ext>
            </a:extLst>
          </p:cNvPr>
          <p:cNvGrpSpPr/>
          <p:nvPr userDrawn="1"/>
        </p:nvGrpSpPr>
        <p:grpSpPr>
          <a:xfrm>
            <a:off x="501603" y="0"/>
            <a:ext cx="2332132" cy="3831771"/>
            <a:chOff x="501603" y="0"/>
            <a:chExt cx="2332132" cy="3831771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F5089FDA-C36A-48F3-ACF9-9A0D37276E04}"/>
                </a:ext>
              </a:extLst>
            </p:cNvPr>
            <p:cNvSpPr/>
            <p:nvPr userDrawn="1"/>
          </p:nvSpPr>
          <p:spPr>
            <a:xfrm>
              <a:off x="501603" y="0"/>
              <a:ext cx="2332132" cy="383177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11" name="Titel 1">
              <a:extLst>
                <a:ext uri="{FF2B5EF4-FFF2-40B4-BE49-F238E27FC236}">
                  <a16:creationId xmlns:a16="http://schemas.microsoft.com/office/drawing/2014/main" id="{65875750-6678-4E5F-879A-A629B4B36EC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87399" y="2012009"/>
              <a:ext cx="1922313" cy="1343869"/>
            </a:xfrm>
            <a:prstGeom prst="rect">
              <a:avLst/>
            </a:prstGeom>
            <a:noFill/>
          </p:spPr>
          <p:txBody>
            <a:bodyPr vert="horz" lIns="0" tIns="34290" rIns="0" bIns="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685783">
                <a:defRPr/>
              </a:pPr>
              <a:r>
                <a:rPr kumimoji="0" lang="de-AT" sz="3200" b="0" i="0" u="none" strike="noStrike" kern="1200" cap="none" spc="35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FRUCHT</a:t>
              </a:r>
              <a:br>
                <a:rPr lang="de-AT" sz="3200" i="1" kern="1400" spc="300" dirty="0">
                  <a:solidFill>
                    <a:sysClr val="window" lastClr="FFFFFF"/>
                  </a:solidFill>
                  <a:latin typeface="Tahoma"/>
                </a:rPr>
              </a:br>
              <a:r>
                <a:rPr lang="de-AT" sz="3200" i="0" kern="1400" spc="470" baseline="0" dirty="0">
                  <a:solidFill>
                    <a:sysClr val="window" lastClr="FFFFFF"/>
                  </a:solidFill>
                  <a:latin typeface="Tahoma"/>
                </a:rPr>
                <a:t>STÄRKE</a:t>
              </a:r>
              <a:br>
                <a:rPr lang="de-AT" sz="3200" i="1" kern="1400" spc="360" baseline="0" dirty="0">
                  <a:solidFill>
                    <a:sysClr val="window" lastClr="FFFFFF"/>
                  </a:solidFill>
                  <a:latin typeface="Tahoma"/>
                </a:rPr>
              </a:br>
              <a:r>
                <a:rPr kumimoji="0" lang="de-AT" sz="3200" b="0" i="0" u="none" strike="noStrike" kern="1400" cap="none" spc="38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ZUCKER</a:t>
              </a:r>
              <a:endParaRPr lang="de-AT" sz="3200" i="0" spc="350" baseline="0" dirty="0">
                <a:solidFill>
                  <a:sysClr val="window" lastClr="FFFFFF"/>
                </a:solidFill>
                <a:latin typeface="Tahoma"/>
              </a:endParaRPr>
            </a:p>
          </p:txBody>
        </p:sp>
        <p:sp>
          <p:nvSpPr>
            <p:cNvPr id="12" name="Untertitel 2">
              <a:extLst>
                <a:ext uri="{FF2B5EF4-FFF2-40B4-BE49-F238E27FC236}">
                  <a16:creationId xmlns:a16="http://schemas.microsoft.com/office/drawing/2014/main" id="{3E07B483-7684-4734-A29A-FEF825D74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88989" y="3479816"/>
              <a:ext cx="2133424" cy="225741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783">
                <a:defRPr/>
              </a:pPr>
              <a:r>
                <a:rPr lang="de-AT" sz="1200" spc="23" dirty="0">
                  <a:solidFill>
                    <a:sysClr val="window" lastClr="FFFFFF"/>
                  </a:solidFill>
                  <a:latin typeface="Tahoma"/>
                </a:rPr>
                <a:t>Der natürliche Mehrwert</a:t>
              </a:r>
            </a:p>
          </p:txBody>
        </p: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71F51F27-F897-4CA5-BFB5-6F1CDE33A1BC}"/>
                </a:ext>
              </a:extLst>
            </p:cNvPr>
            <p:cNvCxnSpPr/>
            <p:nvPr userDrawn="1"/>
          </p:nvCxnSpPr>
          <p:spPr>
            <a:xfrm>
              <a:off x="803669" y="3399015"/>
              <a:ext cx="171000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86DD86CB-0DB8-4418-81C7-0B8878B835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203" y="608459"/>
              <a:ext cx="1356932" cy="79201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4941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klein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004175" y="2241551"/>
            <a:ext cx="3662363" cy="4175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15939" y="2241550"/>
            <a:ext cx="7416800" cy="41751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FBA9280D-6D40-4CB9-A138-F8DE74A3D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37775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ildstreifen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r Verbinder 8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15939" y="2241551"/>
            <a:ext cx="935712" cy="450105"/>
          </a:xfrm>
          <a:solidFill>
            <a:schemeClr val="accent1"/>
          </a:solidFill>
        </p:spPr>
        <p:txBody>
          <a:bodyPr wrap="none" lIns="90000" tIns="72000" rIns="108000" bIns="72000" anchor="ctr">
            <a:spAutoFit/>
          </a:bodyPr>
          <a:lstStyle>
            <a:lvl1pPr algn="l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</a:t>
            </a:r>
            <a:endParaRPr lang="de-AT" dirty="0"/>
          </a:p>
        </p:txBody>
      </p:sp>
      <p:sp>
        <p:nvSpPr>
          <p:cNvPr id="18" name="Bildplatzhalter 2"/>
          <p:cNvSpPr>
            <a:spLocks noGrp="1"/>
          </p:cNvSpPr>
          <p:nvPr>
            <p:ph type="pic" sz="quarter" idx="18"/>
          </p:nvPr>
        </p:nvSpPr>
        <p:spPr>
          <a:xfrm>
            <a:off x="8003540" y="0"/>
            <a:ext cx="3672524" cy="64916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8CB4F4-3309-47AD-9FFF-38F6E1FEBC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7" y="2773363"/>
            <a:ext cx="7416802" cy="3636962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r>
              <a:rPr lang="de-DE" dirty="0"/>
              <a:t>Text durch Klicken bearbeiten</a:t>
            </a:r>
            <a:endParaRPr lang="de-AT" dirty="0"/>
          </a:p>
          <a:p>
            <a:pPr lvl="0"/>
            <a:endParaRPr lang="de-AT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48DE564-6B3B-4D50-B1CF-22B326EABC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8879" y="826547"/>
            <a:ext cx="5554662" cy="49376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änd.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17496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Bild mit Bild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AT" dirty="0"/>
              <a:t>Bild durch Klicken auf Symbol hinzufügen</a:t>
            </a:r>
          </a:p>
        </p:txBody>
      </p:sp>
      <p:cxnSp>
        <p:nvCxnSpPr>
          <p:cNvPr id="5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8"/>
          <p:cNvSpPr>
            <a:spLocks noGrp="1"/>
          </p:cNvSpPr>
          <p:nvPr>
            <p:ph type="body" sz="quarter" idx="28" hasCustomPrompt="1"/>
          </p:nvPr>
        </p:nvSpPr>
        <p:spPr>
          <a:xfrm>
            <a:off x="5320130" y="2016499"/>
            <a:ext cx="1551744" cy="450105"/>
          </a:xfrm>
          <a:solidFill>
            <a:schemeClr val="accent1"/>
          </a:solidFill>
        </p:spPr>
        <p:txBody>
          <a:bodyPr wrap="none" lIns="90000" tIns="72000" rIns="108000" bIns="72000" anchor="ctr">
            <a:spAutoFit/>
          </a:bodyPr>
          <a:lstStyle>
            <a:lvl1pPr algn="ctr"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 err="1"/>
              <a:t>bildtitel</a:t>
            </a:r>
            <a:endParaRPr lang="de-DE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813A9D5-E77B-4510-8B1F-868B83C26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95295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729408"/>
            <a:ext cx="12192000" cy="512859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AT" dirty="0"/>
              <a:t>Bild durch Klicken auf Symbol hinzufügen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6972A95-F3BA-4CE4-A0A0-B1E5780E6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58227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mit Bild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515939" y="2241550"/>
            <a:ext cx="3671887" cy="4175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3"/>
          </p:nvPr>
        </p:nvSpPr>
        <p:spPr>
          <a:xfrm>
            <a:off x="4259264" y="2241550"/>
            <a:ext cx="3673475" cy="4175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8" name="Bildplatzhalter 5"/>
          <p:cNvSpPr>
            <a:spLocks noGrp="1"/>
          </p:cNvSpPr>
          <p:nvPr>
            <p:ph type="pic" sz="quarter" idx="14"/>
          </p:nvPr>
        </p:nvSpPr>
        <p:spPr>
          <a:xfrm>
            <a:off x="8004178" y="2241551"/>
            <a:ext cx="3671887" cy="4175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320134" y="2016498"/>
            <a:ext cx="1551744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bildtitel</a:t>
            </a:r>
            <a:endParaRPr lang="de-AT" dirty="0"/>
          </a:p>
        </p:txBody>
      </p:sp>
      <p:sp>
        <p:nvSpPr>
          <p:cNvPr id="14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9065046" y="2016497"/>
            <a:ext cx="1551744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bildtitel</a:t>
            </a:r>
            <a:endParaRPr lang="de-AT" dirty="0"/>
          </a:p>
        </p:txBody>
      </p:sp>
      <p:cxnSp>
        <p:nvCxnSpPr>
          <p:cNvPr id="15" name="Gerader Verbinder 14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575225" y="2016498"/>
            <a:ext cx="1551744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Bildtitel</a:t>
            </a:r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08593CA-0E28-443E-ABD0-C4BC290B4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60153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2"/>
          <p:cNvSpPr>
            <a:spLocks noGrp="1"/>
          </p:cNvSpPr>
          <p:nvPr>
            <p:ph type="pic" sz="quarter" idx="17"/>
          </p:nvPr>
        </p:nvSpPr>
        <p:spPr>
          <a:xfrm>
            <a:off x="8003540" y="-8471"/>
            <a:ext cx="3662363" cy="20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003540" y="4321304"/>
            <a:ext cx="3662363" cy="20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15939" y="2241551"/>
            <a:ext cx="953888" cy="450105"/>
          </a:xfrm>
          <a:solidFill>
            <a:schemeClr val="accent1"/>
          </a:solidFill>
        </p:spPr>
        <p:txBody>
          <a:bodyPr wrap="none" lIns="90000" tIns="72000" rIns="108000" bIns="72000" anchor="ctr">
            <a:spAutoFit/>
          </a:bodyPr>
          <a:lstStyle>
            <a:lvl1pPr algn="l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</a:t>
            </a:r>
            <a:endParaRPr lang="de-AT" dirty="0"/>
          </a:p>
        </p:txBody>
      </p:sp>
      <p:sp>
        <p:nvSpPr>
          <p:cNvPr id="18" name="Bildplatzhalter 2"/>
          <p:cNvSpPr>
            <a:spLocks noGrp="1"/>
          </p:cNvSpPr>
          <p:nvPr>
            <p:ph type="pic" sz="quarter" idx="18"/>
          </p:nvPr>
        </p:nvSpPr>
        <p:spPr>
          <a:xfrm>
            <a:off x="8003540" y="2161833"/>
            <a:ext cx="3662363" cy="20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2582D83-0AEE-42BF-8C1A-42178119B3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097" y="2776538"/>
            <a:ext cx="7406641" cy="3632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 durch Klicken bearbeiten</a:t>
            </a:r>
            <a:endParaRPr lang="de-AT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2412142-564F-4DA8-B01F-15CBF88711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8879" y="826547"/>
            <a:ext cx="5554662" cy="49376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änd.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39775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n mit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515939" y="2241548"/>
            <a:ext cx="3671887" cy="162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3" name="Bildplatzhalter 5"/>
          <p:cNvSpPr>
            <a:spLocks noGrp="1"/>
          </p:cNvSpPr>
          <p:nvPr>
            <p:ph type="pic" sz="quarter" idx="18"/>
          </p:nvPr>
        </p:nvSpPr>
        <p:spPr>
          <a:xfrm>
            <a:off x="4259264" y="2241548"/>
            <a:ext cx="3673475" cy="162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19"/>
          </p:nvPr>
        </p:nvSpPr>
        <p:spPr>
          <a:xfrm>
            <a:off x="8004178" y="2241548"/>
            <a:ext cx="3671887" cy="162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20" name="Textplatzhalter 8"/>
          <p:cNvSpPr>
            <a:spLocks noGrp="1"/>
          </p:cNvSpPr>
          <p:nvPr>
            <p:ph type="body" sz="quarter" idx="27" hasCustomPrompt="1"/>
          </p:nvPr>
        </p:nvSpPr>
        <p:spPr>
          <a:xfrm>
            <a:off x="1576011" y="2016496"/>
            <a:ext cx="1551744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Bildtitel</a:t>
            </a:r>
            <a:endParaRPr lang="de-AT" dirty="0"/>
          </a:p>
        </p:txBody>
      </p:sp>
      <p:sp>
        <p:nvSpPr>
          <p:cNvPr id="22" name="Textplatzhalter 8"/>
          <p:cNvSpPr>
            <a:spLocks noGrp="1"/>
          </p:cNvSpPr>
          <p:nvPr>
            <p:ph type="body" sz="quarter" idx="28" hasCustomPrompt="1"/>
          </p:nvPr>
        </p:nvSpPr>
        <p:spPr>
          <a:xfrm>
            <a:off x="5319337" y="2016495"/>
            <a:ext cx="1551744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bildtitel</a:t>
            </a:r>
            <a:endParaRPr lang="de-AT" dirty="0"/>
          </a:p>
        </p:txBody>
      </p:sp>
      <p:sp>
        <p:nvSpPr>
          <p:cNvPr id="23" name="Textplatzhalter 8"/>
          <p:cNvSpPr>
            <a:spLocks noGrp="1"/>
          </p:cNvSpPr>
          <p:nvPr>
            <p:ph type="body" sz="quarter" idx="29" hasCustomPrompt="1"/>
          </p:nvPr>
        </p:nvSpPr>
        <p:spPr>
          <a:xfrm>
            <a:off x="9066746" y="2016494"/>
            <a:ext cx="1551744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bildtitel</a:t>
            </a:r>
            <a:endParaRPr lang="de-AT" dirty="0"/>
          </a:p>
        </p:txBody>
      </p:sp>
      <p:cxnSp>
        <p:nvCxnSpPr>
          <p:cNvPr id="16" name="Gerader Verbinder 15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3861549"/>
            <a:ext cx="3671887" cy="2555127"/>
          </a:xfrm>
        </p:spPr>
        <p:txBody>
          <a:bodyPr lIns="72000" tIns="72000" rIns="72000"/>
          <a:lstStyle>
            <a:lvl1pPr>
              <a:buFont typeface="Arial" pitchFamily="34" charset="0"/>
              <a:buNone/>
              <a:defRPr baseline="0"/>
            </a:lvl1pPr>
            <a:lvl2pPr marL="363530" indent="-228594">
              <a:defRPr baseline="0"/>
            </a:lvl2pPr>
            <a:lvl3pPr marL="623872" indent="-228594" defTabSz="811193">
              <a:defRPr baseline="0"/>
            </a:lvl3pPr>
            <a:lvl4pPr marL="893740" indent="-228594">
              <a:defRPr baseline="0"/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9" name="Textplatzhalt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259265" y="3861549"/>
            <a:ext cx="3671887" cy="2555127"/>
          </a:xfrm>
        </p:spPr>
        <p:txBody>
          <a:bodyPr lIns="72000" tIns="72000" rIns="72000"/>
          <a:lstStyle>
            <a:lvl2pPr marL="363530" indent="-228594">
              <a:defRPr/>
            </a:lvl2pPr>
            <a:lvl3pPr marL="623872" indent="-228594" defTabSz="811193">
              <a:defRPr/>
            </a:lvl3pPr>
            <a:lvl4pPr marL="893740" indent="-228594">
              <a:defRPr/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21" name="Textplatzhalter 9"/>
          <p:cNvSpPr>
            <a:spLocks noGrp="1"/>
          </p:cNvSpPr>
          <p:nvPr>
            <p:ph type="body" sz="quarter" idx="21" hasCustomPrompt="1"/>
          </p:nvPr>
        </p:nvSpPr>
        <p:spPr>
          <a:xfrm>
            <a:off x="8004178" y="3861549"/>
            <a:ext cx="3671887" cy="2555127"/>
          </a:xfrm>
        </p:spPr>
        <p:txBody>
          <a:bodyPr lIns="72000" tIns="72000" rIns="72000"/>
          <a:lstStyle>
            <a:lvl2pPr marL="363530" indent="-228594">
              <a:defRPr/>
            </a:lvl2pPr>
            <a:lvl3pPr marL="623872" indent="-228594" defTabSz="811193">
              <a:defRPr/>
            </a:lvl3pPr>
            <a:lvl4pPr marL="893740" indent="-228594">
              <a:defRPr/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D3D5A83-AA13-46C7-BCAF-C7F412D6A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59028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&amp; 6 klein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ildplatzhalter 7"/>
          <p:cNvSpPr>
            <a:spLocks noGrp="1"/>
          </p:cNvSpPr>
          <p:nvPr>
            <p:ph type="pic" sz="quarter" idx="19"/>
          </p:nvPr>
        </p:nvSpPr>
        <p:spPr>
          <a:xfrm>
            <a:off x="515939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32" name="Bildplatzhalter 7"/>
          <p:cNvSpPr>
            <a:spLocks noGrp="1"/>
          </p:cNvSpPr>
          <p:nvPr>
            <p:ph type="pic" sz="quarter" idx="20"/>
          </p:nvPr>
        </p:nvSpPr>
        <p:spPr>
          <a:xfrm>
            <a:off x="2387963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33" name="Bildplatzhalter 7"/>
          <p:cNvSpPr>
            <a:spLocks noGrp="1"/>
          </p:cNvSpPr>
          <p:nvPr>
            <p:ph type="pic" sz="quarter" idx="21"/>
          </p:nvPr>
        </p:nvSpPr>
        <p:spPr>
          <a:xfrm>
            <a:off x="4259988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34" name="Bildplatzhalter 7"/>
          <p:cNvSpPr>
            <a:spLocks noGrp="1"/>
          </p:cNvSpPr>
          <p:nvPr>
            <p:ph type="pic" sz="quarter" idx="22"/>
          </p:nvPr>
        </p:nvSpPr>
        <p:spPr>
          <a:xfrm>
            <a:off x="6132013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35" name="Bildplatzhalter 7"/>
          <p:cNvSpPr>
            <a:spLocks noGrp="1"/>
          </p:cNvSpPr>
          <p:nvPr>
            <p:ph type="pic" sz="quarter" idx="23"/>
          </p:nvPr>
        </p:nvSpPr>
        <p:spPr>
          <a:xfrm>
            <a:off x="8004039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36" name="Bildplatzhalter 7"/>
          <p:cNvSpPr>
            <a:spLocks noGrp="1"/>
          </p:cNvSpPr>
          <p:nvPr>
            <p:ph type="pic" sz="quarter" idx="24"/>
          </p:nvPr>
        </p:nvSpPr>
        <p:spPr>
          <a:xfrm>
            <a:off x="9876063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cxnSp>
        <p:nvCxnSpPr>
          <p:cNvPr id="14" name="Gerader Verbinder 13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platzhalter 8"/>
          <p:cNvSpPr>
            <a:spLocks noGrp="1"/>
          </p:cNvSpPr>
          <p:nvPr>
            <p:ph type="body" sz="quarter" idx="27" hasCustomPrompt="1"/>
          </p:nvPr>
        </p:nvSpPr>
        <p:spPr>
          <a:xfrm>
            <a:off x="1699476" y="4671614"/>
            <a:ext cx="1309242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bildtitel</a:t>
            </a:r>
            <a:endParaRPr lang="de-AT" dirty="0"/>
          </a:p>
        </p:txBody>
      </p:sp>
      <p:sp>
        <p:nvSpPr>
          <p:cNvPr id="39" name="Textplatzhalter 8"/>
          <p:cNvSpPr>
            <a:spLocks noGrp="1"/>
          </p:cNvSpPr>
          <p:nvPr>
            <p:ph type="body" sz="quarter" idx="29" hasCustomPrompt="1"/>
          </p:nvPr>
        </p:nvSpPr>
        <p:spPr>
          <a:xfrm>
            <a:off x="9191753" y="4696107"/>
            <a:ext cx="1309242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bildtitel</a:t>
            </a:r>
            <a:endParaRPr lang="de-AT" dirty="0"/>
          </a:p>
        </p:txBody>
      </p:sp>
      <p:sp>
        <p:nvSpPr>
          <p:cNvPr id="40" name="Textplatzhalter 8"/>
          <p:cNvSpPr>
            <a:spLocks noGrp="1"/>
          </p:cNvSpPr>
          <p:nvPr>
            <p:ph type="body" sz="quarter" idx="30" hasCustomPrompt="1"/>
          </p:nvPr>
        </p:nvSpPr>
        <p:spPr>
          <a:xfrm>
            <a:off x="6377392" y="4680081"/>
            <a:ext cx="1309242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bildtitel</a:t>
            </a:r>
            <a:endParaRPr lang="de-AT" dirty="0"/>
          </a:p>
        </p:txBody>
      </p:sp>
      <p:sp>
        <p:nvSpPr>
          <p:cNvPr id="15" name="Textplatzhalter 8"/>
          <p:cNvSpPr>
            <a:spLocks noGrp="1"/>
          </p:cNvSpPr>
          <p:nvPr>
            <p:ph type="body" sz="quarter" idx="31" hasCustomPrompt="1"/>
          </p:nvPr>
        </p:nvSpPr>
        <p:spPr>
          <a:xfrm>
            <a:off x="4500320" y="4680081"/>
            <a:ext cx="1309242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bildtitel</a:t>
            </a: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73A5CE-C96B-496F-B637-5B6F7DD9DE4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5938" y="2241550"/>
            <a:ext cx="11160126" cy="23637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 durch Klicken bearbeiten</a:t>
            </a:r>
            <a:endParaRPr lang="de-AT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EF8C9E0-8CA2-4ADF-BA40-F67F0905C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62318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D65375-4BA0-4B7A-ADF7-46C89841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70842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775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Fru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EBC601D7-C73F-4D1C-94BB-8EEEA68DDF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5457524"/>
            <a:ext cx="12191999" cy="1405464"/>
          </a:xfrm>
          <a:prstGeom prst="rect">
            <a:avLst/>
          </a:prstGeom>
          <a:solidFill>
            <a:schemeClr val="bg1"/>
          </a:solidFill>
        </p:spPr>
        <p:txBody>
          <a:bodyPr lIns="522000" tIns="270000" anchor="t"/>
          <a:lstStyle>
            <a:lvl1pPr marL="0" indent="0" algn="l">
              <a:lnSpc>
                <a:spcPct val="100000"/>
              </a:lnSpc>
              <a:defRPr lang="de-AT" sz="2400" i="0" kern="1200" cap="none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pic>
        <p:nvPicPr>
          <p:cNvPr id="9" name="Bildplatzhalter 4" descr="Ein Bild, das Boden, Essen, Kuchen, Tisch enthält.&#10;&#10;Automatisch generierte Beschreibung">
            <a:extLst>
              <a:ext uri="{FF2B5EF4-FFF2-40B4-BE49-F238E27FC236}">
                <a16:creationId xmlns:a16="http://schemas.microsoft.com/office/drawing/2014/main" id="{88235257-EE36-475E-97AC-BC93A6FE8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" b="1"/>
          <a:stretch/>
        </p:blipFill>
        <p:spPr>
          <a:xfrm>
            <a:off x="-1" y="0"/>
            <a:ext cx="12192000" cy="545752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6405927-FC25-43F1-B7B0-CE068CE4EC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4660"/>
          <a:stretch/>
        </p:blipFill>
        <p:spPr>
          <a:xfrm>
            <a:off x="515937" y="0"/>
            <a:ext cx="1619251" cy="1661860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530494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Titel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7">
            <a:extLst>
              <a:ext uri="{FF2B5EF4-FFF2-40B4-BE49-F238E27FC236}">
                <a16:creationId xmlns:a16="http://schemas.microsoft.com/office/drawing/2014/main" id="{7758DF0C-7BCF-4412-A3F0-99A8790A6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39247"/>
            <a:ext cx="9217025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BBD19E8F-1DA5-489F-B5C0-1D0E41B0CD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8878" y="503694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8A04EEDF-B1E9-45D2-94FC-73871DDCC0E0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1EE6137F-1CDC-43AE-BC62-781D94283D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7" y="2241550"/>
            <a:ext cx="11160129" cy="4175124"/>
          </a:xfrm>
        </p:spPr>
        <p:txBody>
          <a:bodyPr/>
          <a:lstStyle>
            <a:lvl1pPr>
              <a:buClr>
                <a:schemeClr val="accent1"/>
              </a:buClr>
              <a:buSzPct val="85000"/>
              <a:buFont typeface="Arial" pitchFamily="34" charset="0"/>
              <a:buNone/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7626584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Titel &amp;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FDAF4C36-CDE9-4F72-AF0B-CBBCB0178D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8878" y="503694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sp>
        <p:nvSpPr>
          <p:cNvPr id="7" name="Titel 7">
            <a:extLst>
              <a:ext uri="{FF2B5EF4-FFF2-40B4-BE49-F238E27FC236}">
                <a16:creationId xmlns:a16="http://schemas.microsoft.com/office/drawing/2014/main" id="{C2B55F65-0DDE-4B32-9160-40EBD95E1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39247"/>
            <a:ext cx="9217025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94CD7CB4-941E-4A7A-BF24-FD6F4D06E78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5937" y="2242800"/>
            <a:ext cx="11121275" cy="4177087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338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6761" indent="-285750">
              <a:buFont typeface="Wingdings" panose="05000000000000000000" pitchFamily="2" charset="2"/>
              <a:buChar char="§"/>
              <a:defRPr lang="de-DE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30280" indent="-285750">
              <a:buFont typeface="Wingdings" panose="05000000000000000000" pitchFamily="2" charset="2"/>
              <a:buChar char="§"/>
              <a:defRPr lang="de-DE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06497" indent="-285750">
              <a:buFont typeface="Wingdings" panose="05000000000000000000" pitchFamily="2" charset="2"/>
              <a:buChar char="§"/>
              <a:defRPr lang="de-DE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F6175259-2B8D-4B69-B97C-2B68B826A448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Inhal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r Verbinder 5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004177" y="2241550"/>
            <a:ext cx="3671889" cy="417512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3" name="Inhaltsplatzhalter 3"/>
          <p:cNvSpPr>
            <a:spLocks noGrp="1"/>
          </p:cNvSpPr>
          <p:nvPr>
            <p:ph sz="quarter" idx="10"/>
          </p:nvPr>
        </p:nvSpPr>
        <p:spPr>
          <a:xfrm>
            <a:off x="515939" y="2242800"/>
            <a:ext cx="7416800" cy="4177087"/>
          </a:xfrm>
        </p:spPr>
        <p:txBody>
          <a:bodyPr/>
          <a:lstStyle>
            <a:lvl1pPr marL="182558" indent="-182558">
              <a:buFont typeface="Arial" pitchFamily="34" charset="0"/>
              <a:buNone/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de-DE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de-DE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C30011EE-46FF-4E01-B9F6-213BC47D9B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8878" y="503694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01BFA74-EB12-423E-A51F-16AB6CF54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39247"/>
            <a:ext cx="9217025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ABF8B4B4-D4A9-43B3-8446-1CE92F4D3F7C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744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Text &amp;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004175" y="2241551"/>
            <a:ext cx="3662363" cy="4175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cxnSp>
        <p:nvCxnSpPr>
          <p:cNvPr id="6" name="Gerader Verbinder 5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D0EAE5D-A7C8-40CA-86A8-67C53603D7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4800" y="2241550"/>
            <a:ext cx="7407276" cy="41751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 durch Klicken bearbeiten</a:t>
            </a:r>
            <a:endParaRPr lang="de-AT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098A95A-B01A-472B-A0C8-B975A6F283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48878" y="503694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4C19A8AF-141C-4DE8-B3DE-548033DA6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39247"/>
            <a:ext cx="9217025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89D0179-E8DE-47C0-81E0-8219FAA9EAE1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910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Text mit Bildstreifen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/>
          <p:cNvSpPr>
            <a:spLocks noGrp="1"/>
          </p:cNvSpPr>
          <p:nvPr>
            <p:ph type="pic" sz="quarter" idx="18"/>
          </p:nvPr>
        </p:nvSpPr>
        <p:spPr>
          <a:xfrm>
            <a:off x="8003540" y="0"/>
            <a:ext cx="3672524" cy="64916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15939" y="2241551"/>
            <a:ext cx="935712" cy="450105"/>
          </a:xfrm>
          <a:solidFill>
            <a:schemeClr val="accent1"/>
          </a:solidFill>
        </p:spPr>
        <p:txBody>
          <a:bodyPr wrap="none" lIns="90000" tIns="72000" rIns="108000" bIns="72000" anchor="ctr">
            <a:spAutoFit/>
          </a:bodyPr>
          <a:lstStyle>
            <a:lvl1pPr algn="l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624AA0-FE4F-4E76-9747-944BF64DC4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936" y="2776538"/>
            <a:ext cx="7416802" cy="36401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 durch Klicken bearbeiten</a:t>
            </a:r>
            <a:endParaRPr lang="de-AT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FECA090-BB64-4770-B035-197F033D27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8879" y="503694"/>
            <a:ext cx="5554662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6ABD7FD0-8417-46C5-BE38-F583E9BA9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8879" y="839247"/>
            <a:ext cx="5554662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änd.</a:t>
            </a:r>
            <a:endParaRPr lang="de-AT" dirty="0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C24F6DF0-8246-4E45-9966-07E0B8D6BE4F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586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Großes Bild mit Bild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AT" dirty="0"/>
              <a:t>Bild durch Klicken auf Symbol hinzufügen</a:t>
            </a:r>
          </a:p>
        </p:txBody>
      </p:sp>
      <p:cxnSp>
        <p:nvCxnSpPr>
          <p:cNvPr id="5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8"/>
          <p:cNvSpPr>
            <a:spLocks noGrp="1"/>
          </p:cNvSpPr>
          <p:nvPr>
            <p:ph type="body" sz="quarter" idx="28" hasCustomPrompt="1"/>
          </p:nvPr>
        </p:nvSpPr>
        <p:spPr>
          <a:xfrm>
            <a:off x="5320131" y="2016499"/>
            <a:ext cx="1551744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bildtitel</a:t>
            </a:r>
            <a:endParaRPr lang="de-AT" dirty="0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640532F6-8F2C-4428-95B1-E3CBFCEDD5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8878" y="503694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sp>
        <p:nvSpPr>
          <p:cNvPr id="12" name="Titel 7">
            <a:extLst>
              <a:ext uri="{FF2B5EF4-FFF2-40B4-BE49-F238E27FC236}">
                <a16:creationId xmlns:a16="http://schemas.microsoft.com/office/drawing/2014/main" id="{762FBD42-CC21-4D45-9633-E0652BD2D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39247"/>
            <a:ext cx="9217025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5050206B-E0AD-4347-82A8-78699179E0C2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765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729408"/>
            <a:ext cx="12192000" cy="512859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AT" dirty="0"/>
              <a:t>Bild durch Klicken auf Symbol hinzufügen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47F6B4E8-D95C-4179-BFF1-DA299418D0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8878" y="503694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sp>
        <p:nvSpPr>
          <p:cNvPr id="7" name="Titel 7">
            <a:extLst>
              <a:ext uri="{FF2B5EF4-FFF2-40B4-BE49-F238E27FC236}">
                <a16:creationId xmlns:a16="http://schemas.microsoft.com/office/drawing/2014/main" id="{8E0C23C6-BF48-4480-958F-F912F4986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39247"/>
            <a:ext cx="9217025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9EBF5CEC-B356-421C-AC77-6050F67E3220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4460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Text &amp;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2"/>
          <p:cNvSpPr>
            <a:spLocks noGrp="1"/>
          </p:cNvSpPr>
          <p:nvPr>
            <p:ph type="pic" sz="quarter" idx="17"/>
          </p:nvPr>
        </p:nvSpPr>
        <p:spPr>
          <a:xfrm>
            <a:off x="8003540" y="-8471"/>
            <a:ext cx="3662363" cy="20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003540" y="4321304"/>
            <a:ext cx="3662363" cy="20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8" name="Bildplatzhalter 2"/>
          <p:cNvSpPr>
            <a:spLocks noGrp="1"/>
          </p:cNvSpPr>
          <p:nvPr>
            <p:ph type="pic" sz="quarter" idx="18"/>
          </p:nvPr>
        </p:nvSpPr>
        <p:spPr>
          <a:xfrm>
            <a:off x="8003540" y="2161833"/>
            <a:ext cx="3662363" cy="20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15939" y="2775780"/>
            <a:ext cx="7416799" cy="364089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 durch Klicken bearbeiten</a:t>
            </a:r>
            <a:endParaRPr lang="de-AT" dirty="0"/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15939" y="2241551"/>
            <a:ext cx="935712" cy="450105"/>
          </a:xfrm>
          <a:solidFill>
            <a:schemeClr val="accent1"/>
          </a:solidFill>
        </p:spPr>
        <p:txBody>
          <a:bodyPr wrap="none" lIns="90000" tIns="72000" rIns="108000" bIns="72000" anchor="ctr">
            <a:spAutoFit/>
          </a:bodyPr>
          <a:lstStyle>
            <a:lvl1pPr algn="l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</a:t>
            </a:r>
            <a:endParaRPr lang="de-AT" dirty="0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720DD115-DF5A-47E9-8DEB-E83DA0E4CF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48879" y="503694"/>
            <a:ext cx="5554662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67328953-C1D7-4216-B341-C99431A8FF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8879" y="839247"/>
            <a:ext cx="5554662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</a:t>
            </a:r>
            <a:r>
              <a:rPr lang="de-DE" dirty="0" err="1"/>
              <a:t>änd.</a:t>
            </a:r>
            <a:endParaRPr lang="de-AT" dirty="0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0AC6A2E0-D856-41CE-99CF-641FA17EDCF2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947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3 Spalten mit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515939" y="2241548"/>
            <a:ext cx="3671887" cy="162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3" name="Bildplatzhalter 5"/>
          <p:cNvSpPr>
            <a:spLocks noGrp="1"/>
          </p:cNvSpPr>
          <p:nvPr>
            <p:ph type="pic" sz="quarter" idx="18"/>
          </p:nvPr>
        </p:nvSpPr>
        <p:spPr>
          <a:xfrm>
            <a:off x="4259264" y="2241548"/>
            <a:ext cx="3673475" cy="162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19"/>
          </p:nvPr>
        </p:nvSpPr>
        <p:spPr>
          <a:xfrm>
            <a:off x="8004178" y="2241548"/>
            <a:ext cx="3671887" cy="162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3861549"/>
            <a:ext cx="3671887" cy="2555127"/>
          </a:xfrm>
        </p:spPr>
        <p:txBody>
          <a:bodyPr lIns="72000" tIns="72000" rIns="72000"/>
          <a:lstStyle>
            <a:lvl1pPr>
              <a:defRPr baseline="0"/>
            </a:lvl1pPr>
            <a:lvl2pPr marL="363530" indent="-228594">
              <a:defRPr/>
            </a:lvl2pPr>
            <a:lvl3pPr marL="623872" indent="-228594" defTabSz="811193">
              <a:defRPr/>
            </a:lvl3pPr>
            <a:lvl4pPr marL="893740" indent="-228594">
              <a:defRPr/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259265" y="3861549"/>
            <a:ext cx="3671887" cy="2555127"/>
          </a:xfrm>
        </p:spPr>
        <p:txBody>
          <a:bodyPr lIns="72000" tIns="72000" rIns="72000"/>
          <a:lstStyle>
            <a:lvl2pPr marL="363530" indent="-228594">
              <a:defRPr/>
            </a:lvl2pPr>
            <a:lvl3pPr marL="623872" indent="-228594" defTabSz="811193">
              <a:defRPr/>
            </a:lvl3pPr>
            <a:lvl4pPr marL="893740" indent="-228594">
              <a:defRPr/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8" name="Textplatzhalter 9"/>
          <p:cNvSpPr>
            <a:spLocks noGrp="1"/>
          </p:cNvSpPr>
          <p:nvPr>
            <p:ph type="body" sz="quarter" idx="21" hasCustomPrompt="1"/>
          </p:nvPr>
        </p:nvSpPr>
        <p:spPr>
          <a:xfrm>
            <a:off x="8004178" y="3861549"/>
            <a:ext cx="3671887" cy="2555127"/>
          </a:xfrm>
        </p:spPr>
        <p:txBody>
          <a:bodyPr lIns="72000" tIns="72000" rIns="72000"/>
          <a:lstStyle>
            <a:lvl2pPr marL="363530" indent="-228594">
              <a:defRPr/>
            </a:lvl2pPr>
            <a:lvl3pPr marL="623872" indent="-228594" defTabSz="811193">
              <a:defRPr/>
            </a:lvl3pPr>
            <a:lvl4pPr marL="893740" indent="-228594">
              <a:defRPr/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20" name="Textplatzhalter 8"/>
          <p:cNvSpPr>
            <a:spLocks noGrp="1"/>
          </p:cNvSpPr>
          <p:nvPr>
            <p:ph type="body" sz="quarter" idx="27" hasCustomPrompt="1"/>
          </p:nvPr>
        </p:nvSpPr>
        <p:spPr>
          <a:xfrm>
            <a:off x="1576009" y="2016496"/>
            <a:ext cx="1551744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Bildtitel</a:t>
            </a:r>
            <a:endParaRPr lang="de-AT" dirty="0"/>
          </a:p>
        </p:txBody>
      </p:sp>
      <p:sp>
        <p:nvSpPr>
          <p:cNvPr id="22" name="Textplatzhalter 8"/>
          <p:cNvSpPr>
            <a:spLocks noGrp="1"/>
          </p:cNvSpPr>
          <p:nvPr>
            <p:ph type="body" sz="quarter" idx="28" hasCustomPrompt="1"/>
          </p:nvPr>
        </p:nvSpPr>
        <p:spPr>
          <a:xfrm>
            <a:off x="5319335" y="2016495"/>
            <a:ext cx="1551744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Bildtitel</a:t>
            </a:r>
            <a:endParaRPr lang="de-AT" dirty="0"/>
          </a:p>
        </p:txBody>
      </p:sp>
      <p:sp>
        <p:nvSpPr>
          <p:cNvPr id="23" name="Textplatzhalter 8"/>
          <p:cNvSpPr>
            <a:spLocks noGrp="1"/>
          </p:cNvSpPr>
          <p:nvPr>
            <p:ph type="body" sz="quarter" idx="29" hasCustomPrompt="1"/>
          </p:nvPr>
        </p:nvSpPr>
        <p:spPr>
          <a:xfrm>
            <a:off x="9066744" y="2016494"/>
            <a:ext cx="1551744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Bildtitel</a:t>
            </a:r>
            <a:endParaRPr lang="de-AT" dirty="0"/>
          </a:p>
        </p:txBody>
      </p:sp>
      <p:cxnSp>
        <p:nvCxnSpPr>
          <p:cNvPr id="19" name="Gerader Verbinder 18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platzhalter 9">
            <a:extLst>
              <a:ext uri="{FF2B5EF4-FFF2-40B4-BE49-F238E27FC236}">
                <a16:creationId xmlns:a16="http://schemas.microsoft.com/office/drawing/2014/main" id="{DC4B0DBD-3E35-4C8B-AC2D-B9CEFF8EDF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8878" y="503694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sp>
        <p:nvSpPr>
          <p:cNvPr id="15" name="Titel 7">
            <a:extLst>
              <a:ext uri="{FF2B5EF4-FFF2-40B4-BE49-F238E27FC236}">
                <a16:creationId xmlns:a16="http://schemas.microsoft.com/office/drawing/2014/main" id="{43C99277-D0DF-4E05-8999-03AE72C4F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39247"/>
            <a:ext cx="9217025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28405A07-5B55-41E3-BE65-83193F02BA19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170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6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3"/>
          <p:cNvSpPr>
            <a:spLocks noGrp="1"/>
          </p:cNvSpPr>
          <p:nvPr>
            <p:ph type="pic" sz="quarter" idx="19"/>
          </p:nvPr>
        </p:nvSpPr>
        <p:spPr>
          <a:xfrm>
            <a:off x="517525" y="2241550"/>
            <a:ext cx="3671888" cy="2052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20"/>
          </p:nvPr>
        </p:nvSpPr>
        <p:spPr>
          <a:xfrm>
            <a:off x="517108" y="4366579"/>
            <a:ext cx="3671888" cy="2052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7" name="Bildplatzhalter 3"/>
          <p:cNvSpPr>
            <a:spLocks noGrp="1"/>
          </p:cNvSpPr>
          <p:nvPr>
            <p:ph type="pic" sz="quarter" idx="21"/>
          </p:nvPr>
        </p:nvSpPr>
        <p:spPr>
          <a:xfrm>
            <a:off x="4252220" y="2241550"/>
            <a:ext cx="3671888" cy="2052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8" name="Bildplatzhalter 3"/>
          <p:cNvSpPr>
            <a:spLocks noGrp="1"/>
          </p:cNvSpPr>
          <p:nvPr>
            <p:ph type="pic" sz="quarter" idx="22"/>
          </p:nvPr>
        </p:nvSpPr>
        <p:spPr>
          <a:xfrm>
            <a:off x="4251803" y="4366579"/>
            <a:ext cx="3671888" cy="2052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9" name="Bildplatzhalter 3"/>
          <p:cNvSpPr>
            <a:spLocks noGrp="1"/>
          </p:cNvSpPr>
          <p:nvPr>
            <p:ph type="pic" sz="quarter" idx="23"/>
          </p:nvPr>
        </p:nvSpPr>
        <p:spPr>
          <a:xfrm>
            <a:off x="7986498" y="2241550"/>
            <a:ext cx="3671888" cy="2052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25" name="Bildplatzhalter 3"/>
          <p:cNvSpPr>
            <a:spLocks noGrp="1"/>
          </p:cNvSpPr>
          <p:nvPr>
            <p:ph type="pic" sz="quarter" idx="24"/>
          </p:nvPr>
        </p:nvSpPr>
        <p:spPr>
          <a:xfrm>
            <a:off x="7986081" y="4366579"/>
            <a:ext cx="3671888" cy="2052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platzhalter 9">
            <a:extLst>
              <a:ext uri="{FF2B5EF4-FFF2-40B4-BE49-F238E27FC236}">
                <a16:creationId xmlns:a16="http://schemas.microsoft.com/office/drawing/2014/main" id="{93719AB7-A970-437F-BB9A-53E9322C9F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8878" y="503694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sp>
        <p:nvSpPr>
          <p:cNvPr id="12" name="Titel 7">
            <a:extLst>
              <a:ext uri="{FF2B5EF4-FFF2-40B4-BE49-F238E27FC236}">
                <a16:creationId xmlns:a16="http://schemas.microsoft.com/office/drawing/2014/main" id="{72CD1A7F-E186-46AA-8281-66D3A1B9E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39247"/>
            <a:ext cx="9217025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F95381EF-5C38-4121-82C6-FBA30B761771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466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Stär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EBC601D7-C73F-4D1C-94BB-8EEEA68DDF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5457524"/>
            <a:ext cx="12191999" cy="1405464"/>
          </a:xfrm>
          <a:prstGeom prst="rect">
            <a:avLst/>
          </a:prstGeom>
          <a:solidFill>
            <a:schemeClr val="bg1"/>
          </a:solidFill>
        </p:spPr>
        <p:txBody>
          <a:bodyPr lIns="522000" tIns="270000" anchor="t"/>
          <a:lstStyle>
            <a:lvl1pPr marL="0" indent="0" algn="l">
              <a:lnSpc>
                <a:spcPct val="100000"/>
              </a:lnSpc>
              <a:defRPr lang="de-AT" sz="2400" i="0" kern="1200" cap="none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pic>
        <p:nvPicPr>
          <p:cNvPr id="9" name="Bildplatzhalter 4">
            <a:extLst>
              <a:ext uri="{FF2B5EF4-FFF2-40B4-BE49-F238E27FC236}">
                <a16:creationId xmlns:a16="http://schemas.microsoft.com/office/drawing/2014/main" id="{D16E8E41-938C-4B1D-9C04-A96FFEB116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4" r="-1" b="1"/>
          <a:stretch/>
        </p:blipFill>
        <p:spPr>
          <a:xfrm>
            <a:off x="-1" y="0"/>
            <a:ext cx="12192000" cy="5457524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28C4EA2-52B9-4C82-B983-E691945AE3B8}"/>
              </a:ext>
            </a:extLst>
          </p:cNvPr>
          <p:cNvGrpSpPr/>
          <p:nvPr userDrawn="1"/>
        </p:nvGrpSpPr>
        <p:grpSpPr>
          <a:xfrm>
            <a:off x="515937" y="0"/>
            <a:ext cx="1619251" cy="1661860"/>
            <a:chOff x="515937" y="0"/>
            <a:chExt cx="1619251" cy="1661860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50301CD2-5767-455F-8C1A-36A12B0A92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-14660"/>
            <a:stretch/>
          </p:blipFill>
          <p:spPr>
            <a:xfrm>
              <a:off x="515937" y="0"/>
              <a:ext cx="1619251" cy="1661860"/>
            </a:xfrm>
            <a:prstGeom prst="rect">
              <a:avLst/>
            </a:prstGeom>
            <a:solidFill>
              <a:schemeClr val="accent1"/>
            </a:solidFill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893F29B4-4E4E-4CA2-A5FA-03A7A1EA9E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4470" y="1276988"/>
              <a:ext cx="928610" cy="217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74621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Inhalt &amp; 6 klein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448878" y="503694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9"/>
          </p:nvPr>
        </p:nvSpPr>
        <p:spPr>
          <a:xfrm>
            <a:off x="515939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7" name="Bildplatzhalter 7"/>
          <p:cNvSpPr>
            <a:spLocks noGrp="1"/>
          </p:cNvSpPr>
          <p:nvPr>
            <p:ph type="pic" sz="quarter" idx="20"/>
          </p:nvPr>
        </p:nvSpPr>
        <p:spPr>
          <a:xfrm>
            <a:off x="2387963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8" name="Bildplatzhalter 7"/>
          <p:cNvSpPr>
            <a:spLocks noGrp="1"/>
          </p:cNvSpPr>
          <p:nvPr>
            <p:ph type="pic" sz="quarter" idx="21"/>
          </p:nvPr>
        </p:nvSpPr>
        <p:spPr>
          <a:xfrm>
            <a:off x="4259988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20" name="Bildplatzhalter 7"/>
          <p:cNvSpPr>
            <a:spLocks noGrp="1"/>
          </p:cNvSpPr>
          <p:nvPr>
            <p:ph type="pic" sz="quarter" idx="22"/>
          </p:nvPr>
        </p:nvSpPr>
        <p:spPr>
          <a:xfrm>
            <a:off x="6132013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21" name="Bildplatzhalter 7"/>
          <p:cNvSpPr>
            <a:spLocks noGrp="1"/>
          </p:cNvSpPr>
          <p:nvPr>
            <p:ph type="pic" sz="quarter" idx="23"/>
          </p:nvPr>
        </p:nvSpPr>
        <p:spPr>
          <a:xfrm>
            <a:off x="8004039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22" name="Bildplatzhalter 7"/>
          <p:cNvSpPr>
            <a:spLocks noGrp="1"/>
          </p:cNvSpPr>
          <p:nvPr>
            <p:ph type="pic" sz="quarter" idx="24"/>
          </p:nvPr>
        </p:nvSpPr>
        <p:spPr>
          <a:xfrm>
            <a:off x="9876063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cxnSp>
        <p:nvCxnSpPr>
          <p:cNvPr id="14" name="Gerader Verbinder 13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platzhalter 8"/>
          <p:cNvSpPr>
            <a:spLocks noGrp="1"/>
          </p:cNvSpPr>
          <p:nvPr>
            <p:ph type="body" sz="quarter" idx="27" hasCustomPrompt="1"/>
          </p:nvPr>
        </p:nvSpPr>
        <p:spPr>
          <a:xfrm>
            <a:off x="1699476" y="4671614"/>
            <a:ext cx="1309242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Bildtitel</a:t>
            </a:r>
            <a:endParaRPr lang="de-AT" dirty="0"/>
          </a:p>
        </p:txBody>
      </p:sp>
      <p:sp>
        <p:nvSpPr>
          <p:cNvPr id="19" name="Textplatzhalter 8"/>
          <p:cNvSpPr>
            <a:spLocks noGrp="1"/>
          </p:cNvSpPr>
          <p:nvPr>
            <p:ph type="body" sz="quarter" idx="31" hasCustomPrompt="1"/>
          </p:nvPr>
        </p:nvSpPr>
        <p:spPr>
          <a:xfrm>
            <a:off x="4505368" y="4692146"/>
            <a:ext cx="1309242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bildtitel</a:t>
            </a:r>
            <a:endParaRPr lang="de-AT" dirty="0"/>
          </a:p>
        </p:txBody>
      </p:sp>
      <p:sp>
        <p:nvSpPr>
          <p:cNvPr id="23" name="Textplatzhalter 8"/>
          <p:cNvSpPr>
            <a:spLocks noGrp="1"/>
          </p:cNvSpPr>
          <p:nvPr>
            <p:ph type="body" sz="quarter" idx="32" hasCustomPrompt="1"/>
          </p:nvPr>
        </p:nvSpPr>
        <p:spPr>
          <a:xfrm>
            <a:off x="7316979" y="4672968"/>
            <a:ext cx="1309242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bildtitel</a:t>
            </a:r>
            <a:endParaRPr lang="de-AT" dirty="0"/>
          </a:p>
        </p:txBody>
      </p:sp>
      <p:sp>
        <p:nvSpPr>
          <p:cNvPr id="24" name="Textplatzhalter 8"/>
          <p:cNvSpPr>
            <a:spLocks noGrp="1"/>
          </p:cNvSpPr>
          <p:nvPr>
            <p:ph type="body" sz="quarter" idx="33" hasCustomPrompt="1"/>
          </p:nvPr>
        </p:nvSpPr>
        <p:spPr>
          <a:xfrm>
            <a:off x="10112014" y="4669437"/>
            <a:ext cx="1309242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bildtitel</a:t>
            </a: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A650FC5-0F46-4829-A923-162CEB34DE2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938" y="2241550"/>
            <a:ext cx="11160126" cy="237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 durch Klicken bearbeiten</a:t>
            </a:r>
            <a:endParaRPr lang="de-AT" dirty="0"/>
          </a:p>
        </p:txBody>
      </p:sp>
      <p:sp>
        <p:nvSpPr>
          <p:cNvPr id="25" name="Titel 7">
            <a:extLst>
              <a:ext uri="{FF2B5EF4-FFF2-40B4-BE49-F238E27FC236}">
                <a16:creationId xmlns:a16="http://schemas.microsoft.com/office/drawing/2014/main" id="{48D57C71-E2F0-47BB-A6C6-5DF3AA920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39247"/>
            <a:ext cx="9217025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4AAA7F43-4F48-4A42-AF04-8A0E172CBE54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6539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448878" y="503694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cxnSp>
        <p:nvCxnSpPr>
          <p:cNvPr id="14" name="Gerader Verbinder 13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el 7">
            <a:extLst>
              <a:ext uri="{FF2B5EF4-FFF2-40B4-BE49-F238E27FC236}">
                <a16:creationId xmlns:a16="http://schemas.microsoft.com/office/drawing/2014/main" id="{48D57C71-E2F0-47BB-A6C6-5DF3AA920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39247"/>
            <a:ext cx="9217025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FB5F0B52-6F19-4F3D-9295-856F714ED308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0729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A2EC-0AC6-400F-972E-B54D77AAA308}" type="slidenum">
              <a:rPr lang="de-AT" smtClean="0"/>
              <a:pPr/>
              <a:t>‹#›</a:t>
            </a:fld>
            <a:endParaRPr lang="de-AT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515940" y="6549799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2448881" y="628650"/>
            <a:ext cx="9217025" cy="386863"/>
          </a:xfrm>
          <a:prstGeom prst="rect">
            <a:avLst/>
          </a:prstGeom>
        </p:spPr>
        <p:txBody>
          <a:bodyPr vert="horz" lIns="0" tIns="45720" rIns="91440" bIns="0" rtlCol="0" anchor="b">
            <a:noAutofit/>
          </a:bodyPr>
          <a:lstStyle/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004180" y="1677880"/>
            <a:ext cx="3671889" cy="4738795"/>
          </a:xfrm>
        </p:spPr>
        <p:txBody>
          <a:bodyPr/>
          <a:lstStyle>
            <a:lvl1pPr marL="0" indent="0">
              <a:buFont typeface="Arial" pitchFamily="34" charset="0"/>
              <a:buNone/>
              <a:defRPr sz="1800" baseline="0"/>
            </a:lvl1pPr>
            <a:lvl2pPr marL="266700" indent="-169863">
              <a:defRPr sz="1800"/>
            </a:lvl2pPr>
            <a:lvl3pPr marL="450850" indent="-169863">
              <a:defRPr sz="1600"/>
            </a:lvl3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527051" y="1677881"/>
            <a:ext cx="7477128" cy="4775307"/>
          </a:xfrm>
        </p:spPr>
        <p:txBody>
          <a:bodyPr/>
          <a:lstStyle>
            <a:lvl1pPr marL="182563" indent="-182563">
              <a:buFont typeface="Arial" pitchFamily="34" charset="0"/>
              <a:buNone/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35799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hal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A2EC-0AC6-400F-972E-B54D77AAA308}" type="slidenum">
              <a:rPr lang="de-AT" smtClean="0"/>
              <a:pPr/>
              <a:t>‹#›</a:t>
            </a:fld>
            <a:endParaRPr lang="de-AT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515940" y="6549799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2448881" y="628650"/>
            <a:ext cx="9217025" cy="386863"/>
          </a:xfrm>
          <a:prstGeom prst="rect">
            <a:avLst/>
          </a:prstGeom>
        </p:spPr>
        <p:txBody>
          <a:bodyPr vert="horz" lIns="0" tIns="45720" rIns="91440" bIns="0" rtlCol="0" anchor="b">
            <a:noAutofit/>
          </a:bodyPr>
          <a:lstStyle/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004180" y="1677880"/>
            <a:ext cx="3671889" cy="4738795"/>
          </a:xfrm>
        </p:spPr>
        <p:txBody>
          <a:bodyPr/>
          <a:lstStyle>
            <a:lvl1pPr marL="0" indent="0">
              <a:buFont typeface="Arial" pitchFamily="34" charset="0"/>
              <a:buNone/>
              <a:defRPr sz="1800" baseline="0"/>
            </a:lvl1pPr>
            <a:lvl2pPr marL="266700" indent="-169863">
              <a:defRPr sz="1800"/>
            </a:lvl2pPr>
            <a:lvl3pPr marL="450850" indent="-169863">
              <a:defRPr sz="1600"/>
            </a:lvl3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527051" y="1677881"/>
            <a:ext cx="7477128" cy="4775307"/>
          </a:xfrm>
        </p:spPr>
        <p:txBody>
          <a:bodyPr/>
          <a:lstStyle>
            <a:lvl1pPr marL="182563" indent="-182563">
              <a:buFont typeface="Arial" pitchFamily="34" charset="0"/>
              <a:buNone/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4209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hal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A2EC-0AC6-400F-972E-B54D77AAA308}" type="slidenum">
              <a:rPr lang="de-AT" smtClean="0"/>
              <a:pPr/>
              <a:t>‹#›</a:t>
            </a:fld>
            <a:endParaRPr lang="de-AT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515940" y="6549799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2448881" y="628650"/>
            <a:ext cx="9217025" cy="386863"/>
          </a:xfrm>
          <a:prstGeom prst="rect">
            <a:avLst/>
          </a:prstGeom>
        </p:spPr>
        <p:txBody>
          <a:bodyPr vert="horz" lIns="0" tIns="45720" rIns="91440" bIns="0" rtlCol="0" anchor="b">
            <a:noAutofit/>
          </a:bodyPr>
          <a:lstStyle/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004180" y="1677880"/>
            <a:ext cx="3671889" cy="4738795"/>
          </a:xfrm>
        </p:spPr>
        <p:txBody>
          <a:bodyPr/>
          <a:lstStyle>
            <a:lvl1pPr marL="0" indent="0">
              <a:buFont typeface="Arial" pitchFamily="34" charset="0"/>
              <a:buNone/>
              <a:defRPr sz="1800" baseline="0"/>
            </a:lvl1pPr>
            <a:lvl2pPr marL="266700" indent="-169863">
              <a:defRPr sz="1800"/>
            </a:lvl2pPr>
            <a:lvl3pPr marL="450850" indent="-169863">
              <a:defRPr sz="1600"/>
            </a:lvl3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527051" y="1677881"/>
            <a:ext cx="7477128" cy="4775307"/>
          </a:xfrm>
        </p:spPr>
        <p:txBody>
          <a:bodyPr/>
          <a:lstStyle>
            <a:lvl1pPr marL="182563" indent="-182563">
              <a:buFont typeface="Arial" pitchFamily="34" charset="0"/>
              <a:buNone/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4258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nhal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A2EC-0AC6-400F-972E-B54D77AAA308}" type="slidenum">
              <a:rPr lang="de-AT" smtClean="0"/>
              <a:pPr/>
              <a:t>‹#›</a:t>
            </a:fld>
            <a:endParaRPr lang="de-AT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515940" y="6549799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2448881" y="628650"/>
            <a:ext cx="9217025" cy="386863"/>
          </a:xfrm>
          <a:prstGeom prst="rect">
            <a:avLst/>
          </a:prstGeom>
        </p:spPr>
        <p:txBody>
          <a:bodyPr vert="horz" lIns="0" tIns="45720" rIns="91440" bIns="0" rtlCol="0" anchor="b">
            <a:noAutofit/>
          </a:bodyPr>
          <a:lstStyle/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004180" y="1677880"/>
            <a:ext cx="3671889" cy="4738795"/>
          </a:xfrm>
        </p:spPr>
        <p:txBody>
          <a:bodyPr/>
          <a:lstStyle>
            <a:lvl1pPr marL="0" indent="0">
              <a:buFont typeface="Arial" pitchFamily="34" charset="0"/>
              <a:buNone/>
              <a:defRPr sz="1800" baseline="0"/>
            </a:lvl1pPr>
            <a:lvl2pPr marL="266700" indent="-169863">
              <a:defRPr sz="1800"/>
            </a:lvl2pPr>
            <a:lvl3pPr marL="450850" indent="-169863">
              <a:defRPr sz="1600"/>
            </a:lvl3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527051" y="1677881"/>
            <a:ext cx="7477128" cy="4775307"/>
          </a:xfrm>
        </p:spPr>
        <p:txBody>
          <a:bodyPr/>
          <a:lstStyle>
            <a:lvl1pPr marL="182563" indent="-182563">
              <a:buFont typeface="Arial" pitchFamily="34" charset="0"/>
              <a:buNone/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85664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nhal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A2EC-0AC6-400F-972E-B54D77AAA308}" type="slidenum">
              <a:rPr lang="de-AT" smtClean="0"/>
              <a:pPr/>
              <a:t>‹#›</a:t>
            </a:fld>
            <a:endParaRPr lang="de-AT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515940" y="6549799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2448881" y="628650"/>
            <a:ext cx="9217025" cy="386863"/>
          </a:xfrm>
          <a:prstGeom prst="rect">
            <a:avLst/>
          </a:prstGeom>
        </p:spPr>
        <p:txBody>
          <a:bodyPr vert="horz" lIns="0" tIns="45720" rIns="91440" bIns="0" rtlCol="0" anchor="b">
            <a:noAutofit/>
          </a:bodyPr>
          <a:lstStyle/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004180" y="1677880"/>
            <a:ext cx="3671889" cy="4738795"/>
          </a:xfrm>
        </p:spPr>
        <p:txBody>
          <a:bodyPr/>
          <a:lstStyle>
            <a:lvl1pPr marL="0" indent="0">
              <a:buFont typeface="Arial" pitchFamily="34" charset="0"/>
              <a:buNone/>
              <a:defRPr sz="1800" baseline="0"/>
            </a:lvl1pPr>
            <a:lvl2pPr marL="266700" indent="-169863">
              <a:defRPr sz="1800"/>
            </a:lvl2pPr>
            <a:lvl3pPr marL="450850" indent="-169863">
              <a:defRPr sz="1600"/>
            </a:lvl3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527051" y="1677881"/>
            <a:ext cx="7477128" cy="4775307"/>
          </a:xfrm>
        </p:spPr>
        <p:txBody>
          <a:bodyPr/>
          <a:lstStyle>
            <a:lvl1pPr marL="182563" indent="-182563">
              <a:buFont typeface="Arial" pitchFamily="34" charset="0"/>
              <a:buNone/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30895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nhal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A2EC-0AC6-400F-972E-B54D77AAA308}" type="slidenum">
              <a:rPr lang="de-AT" smtClean="0"/>
              <a:pPr/>
              <a:t>‹#›</a:t>
            </a:fld>
            <a:endParaRPr lang="de-AT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515940" y="6549799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2448881" y="628650"/>
            <a:ext cx="9217025" cy="386863"/>
          </a:xfrm>
          <a:prstGeom prst="rect">
            <a:avLst/>
          </a:prstGeom>
        </p:spPr>
        <p:txBody>
          <a:bodyPr vert="horz" lIns="0" tIns="45720" rIns="91440" bIns="0" rtlCol="0" anchor="b">
            <a:noAutofit/>
          </a:bodyPr>
          <a:lstStyle/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004180" y="1677880"/>
            <a:ext cx="3671889" cy="4738795"/>
          </a:xfrm>
        </p:spPr>
        <p:txBody>
          <a:bodyPr/>
          <a:lstStyle>
            <a:lvl1pPr marL="0" indent="0">
              <a:buFont typeface="Arial" pitchFamily="34" charset="0"/>
              <a:buNone/>
              <a:defRPr sz="1800" baseline="0"/>
            </a:lvl1pPr>
            <a:lvl2pPr marL="266700" indent="-169863">
              <a:defRPr sz="1800"/>
            </a:lvl2pPr>
            <a:lvl3pPr marL="450850" indent="-169863">
              <a:defRPr sz="1600"/>
            </a:lvl3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527051" y="1677881"/>
            <a:ext cx="7477128" cy="4775307"/>
          </a:xfrm>
        </p:spPr>
        <p:txBody>
          <a:bodyPr/>
          <a:lstStyle>
            <a:lvl1pPr marL="182563" indent="-182563">
              <a:buFont typeface="Arial" pitchFamily="34" charset="0"/>
              <a:buNone/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456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Zu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EBC601D7-C73F-4D1C-94BB-8EEEA68DDF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5457524"/>
            <a:ext cx="12191999" cy="1405464"/>
          </a:xfrm>
          <a:prstGeom prst="rect">
            <a:avLst/>
          </a:prstGeom>
          <a:solidFill>
            <a:schemeClr val="bg1"/>
          </a:solidFill>
        </p:spPr>
        <p:txBody>
          <a:bodyPr lIns="522000" tIns="270000" anchor="t"/>
          <a:lstStyle>
            <a:lvl1pPr marL="0" indent="0" algn="l">
              <a:lnSpc>
                <a:spcPct val="100000"/>
              </a:lnSpc>
              <a:defRPr lang="de-AT" sz="2400" i="0" kern="1200" cap="none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pic>
        <p:nvPicPr>
          <p:cNvPr id="9" name="Bildplatzhalter 4">
            <a:extLst>
              <a:ext uri="{FF2B5EF4-FFF2-40B4-BE49-F238E27FC236}">
                <a16:creationId xmlns:a16="http://schemas.microsoft.com/office/drawing/2014/main" id="{E33393E5-064E-4047-A7AD-FE9888E154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" b="1"/>
          <a:stretch/>
        </p:blipFill>
        <p:spPr>
          <a:xfrm>
            <a:off x="-3" y="0"/>
            <a:ext cx="12192004" cy="5455007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1F089876-464E-4014-86F7-950AB7602255}"/>
              </a:ext>
            </a:extLst>
          </p:cNvPr>
          <p:cNvGrpSpPr/>
          <p:nvPr userDrawn="1"/>
        </p:nvGrpSpPr>
        <p:grpSpPr>
          <a:xfrm>
            <a:off x="515937" y="0"/>
            <a:ext cx="1619251" cy="1661860"/>
            <a:chOff x="515937" y="0"/>
            <a:chExt cx="1619251" cy="1661860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8AC3807A-6047-43CC-8363-86D34A253E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-14660"/>
            <a:stretch/>
          </p:blipFill>
          <p:spPr>
            <a:xfrm>
              <a:off x="515937" y="0"/>
              <a:ext cx="1619251" cy="1661860"/>
            </a:xfrm>
            <a:prstGeom prst="rect">
              <a:avLst/>
            </a:prstGeom>
            <a:solidFill>
              <a:schemeClr val="accent1"/>
            </a:solidFill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E3144051-F526-46B6-A5D1-72398BD8F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5900" y="1277939"/>
              <a:ext cx="905750" cy="236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1127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men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917380" y="3063533"/>
            <a:ext cx="3337380" cy="281630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lang="de-DE" sz="1800" i="0" kern="1200" cap="all" spc="105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 bearbeiten</a:t>
            </a:r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921275" y="3355076"/>
            <a:ext cx="90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Bildplatzhalter 12"/>
          <p:cNvSpPr>
            <a:spLocks noGrp="1"/>
          </p:cNvSpPr>
          <p:nvPr>
            <p:ph type="pic" sz="quarter" idx="13"/>
          </p:nvPr>
        </p:nvSpPr>
        <p:spPr>
          <a:xfrm>
            <a:off x="4254759" y="3"/>
            <a:ext cx="7937243" cy="685799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cxnSp>
        <p:nvCxnSpPr>
          <p:cNvPr id="14" name="Gerader Verbinder 13"/>
          <p:cNvCxnSpPr/>
          <p:nvPr userDrawn="1"/>
        </p:nvCxnSpPr>
        <p:spPr>
          <a:xfrm>
            <a:off x="931124" y="3355076"/>
            <a:ext cx="10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06989" y="3384894"/>
            <a:ext cx="10769074" cy="524635"/>
          </a:xfrm>
          <a:prstGeom prst="rect">
            <a:avLst/>
          </a:prstGeom>
        </p:spPr>
        <p:txBody>
          <a:bodyPr tIns="0" rIns="0" anchor="t">
            <a:noAutofit/>
          </a:bodyPr>
          <a:lstStyle>
            <a:lvl1pPr>
              <a:defRPr sz="10000" spc="3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  <a:endParaRPr lang="de-AT" dirty="0"/>
          </a:p>
        </p:txBody>
      </p:sp>
      <p:sp>
        <p:nvSpPr>
          <p:cNvPr id="8" name="Rechteck 7"/>
          <p:cNvSpPr/>
          <p:nvPr userDrawn="1"/>
        </p:nvSpPr>
        <p:spPr>
          <a:xfrm>
            <a:off x="496890" y="6490755"/>
            <a:ext cx="3757869" cy="3517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37318611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/>
          <p:cNvSpPr>
            <a:spLocks noGrp="1"/>
          </p:cNvSpPr>
          <p:nvPr>
            <p:ph type="pic" sz="quarter" idx="13"/>
          </p:nvPr>
        </p:nvSpPr>
        <p:spPr>
          <a:xfrm>
            <a:off x="4259265" y="0"/>
            <a:ext cx="7932737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511177" y="3355076"/>
            <a:ext cx="104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6889" y="3386052"/>
            <a:ext cx="11179174" cy="718079"/>
          </a:xfrm>
          <a:prstGeom prst="rect">
            <a:avLst/>
          </a:prstGeom>
        </p:spPr>
        <p:txBody>
          <a:bodyPr tIns="0" rIns="0" anchor="t">
            <a:no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507280" y="3063533"/>
            <a:ext cx="3751986" cy="281630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lang="de-DE" sz="1400" i="0" kern="1200" cap="all" spc="140" baseline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4" name="Rechteck 3"/>
          <p:cNvSpPr/>
          <p:nvPr userDrawn="1"/>
        </p:nvSpPr>
        <p:spPr>
          <a:xfrm>
            <a:off x="496891" y="6490755"/>
            <a:ext cx="3437086" cy="351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23733405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4AD9D547-BC69-4E61-87B9-201CFD238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F88F0FA7-30FC-48B3-9346-E11C5D5EAB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7" y="2241550"/>
            <a:ext cx="11160129" cy="4175124"/>
          </a:xfrm>
        </p:spPr>
        <p:txBody>
          <a:bodyPr/>
          <a:lstStyle>
            <a:lvl1pPr>
              <a:buClr>
                <a:schemeClr val="accent1"/>
              </a:buClr>
              <a:buSzPct val="85000"/>
              <a:buFont typeface="Arial" pitchFamily="34" charset="0"/>
              <a:buNone/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7626584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515937" y="2242800"/>
            <a:ext cx="11121275" cy="4177087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338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6761" indent="-285750">
              <a:buFont typeface="Wingdings" panose="05000000000000000000" pitchFamily="2" charset="2"/>
              <a:buChar char="§"/>
              <a:defRPr lang="de-DE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30280" indent="-285750">
              <a:buFont typeface="Wingdings" panose="05000000000000000000" pitchFamily="2" charset="2"/>
              <a:buChar char="§"/>
              <a:defRPr lang="de-DE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06497" indent="-285750">
              <a:buFont typeface="Wingdings" panose="05000000000000000000" pitchFamily="2" charset="2"/>
              <a:buChar char="§"/>
              <a:defRPr lang="de-DE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cxnSp>
        <p:nvCxnSpPr>
          <p:cNvPr id="5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F1D500D2-E0FB-40D6-9EC5-27E9C469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004177" y="2241550"/>
            <a:ext cx="3671889" cy="4175124"/>
          </a:xfrm>
        </p:spPr>
        <p:txBody>
          <a:bodyPr/>
          <a:lstStyle>
            <a:lvl1pPr>
              <a:buClr>
                <a:schemeClr val="accent1"/>
              </a:buClr>
              <a:buSzPct val="85000"/>
              <a:buFont typeface="Arial" pitchFamily="34" charset="0"/>
              <a:buNone/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Inhaltsplatzhalter 3"/>
          <p:cNvSpPr>
            <a:spLocks noGrp="1"/>
          </p:cNvSpPr>
          <p:nvPr>
            <p:ph sz="quarter" idx="10"/>
          </p:nvPr>
        </p:nvSpPr>
        <p:spPr>
          <a:xfrm>
            <a:off x="515939" y="2242800"/>
            <a:ext cx="7416800" cy="4177087"/>
          </a:xfrm>
        </p:spPr>
        <p:txBody>
          <a:bodyPr/>
          <a:lstStyle>
            <a:lvl1pPr marL="182558" indent="-182558">
              <a:buFont typeface="Arial" pitchFamily="34" charset="0"/>
              <a:buNone/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de-DE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de-DE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69CDB2-6EB8-4918-BA74-264237A0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71476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jpe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0B335753-B0FC-490C-B493-C06F74391000}"/>
              </a:ext>
            </a:extLst>
          </p:cNvPr>
          <p:cNvGrpSpPr/>
          <p:nvPr userDrawn="1"/>
        </p:nvGrpSpPr>
        <p:grpSpPr>
          <a:xfrm>
            <a:off x="515937" y="0"/>
            <a:ext cx="1619251" cy="1449389"/>
            <a:chOff x="515937" y="0"/>
            <a:chExt cx="1619251" cy="1449389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302713C7-7EDD-4432-AB0C-6828805FD2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69" b="11398"/>
            <a:stretch/>
          </p:blipFill>
          <p:spPr>
            <a:xfrm>
              <a:off x="515937" y="0"/>
              <a:ext cx="1619251" cy="1449389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51C4B0F0-F741-483E-9708-5A3430D854CB}"/>
                </a:ext>
              </a:extLst>
            </p:cNvPr>
            <p:cNvSpPr/>
            <p:nvPr/>
          </p:nvSpPr>
          <p:spPr>
            <a:xfrm>
              <a:off x="685984" y="1257679"/>
              <a:ext cx="1247723" cy="1917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11" name="Fußzeilenplatzhalter 4"/>
          <p:cNvSpPr txBox="1">
            <a:spLocks/>
          </p:cNvSpPr>
          <p:nvPr userDrawn="1"/>
        </p:nvSpPr>
        <p:spPr>
          <a:xfrm>
            <a:off x="515939" y="6500255"/>
            <a:ext cx="7416800" cy="3478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/>
              <a:t>Lehrstellenbörse November</a:t>
            </a:r>
            <a:r>
              <a:rPr lang="de-AT" baseline="0" dirty="0"/>
              <a:t> 2022</a:t>
            </a:r>
            <a:endParaRPr lang="de-AT" dirty="0"/>
          </a:p>
        </p:txBody>
      </p:sp>
      <p:sp>
        <p:nvSpPr>
          <p:cNvPr id="10" name="Foliennummernplatzhalter 5"/>
          <p:cNvSpPr txBox="1">
            <a:spLocks/>
          </p:cNvSpPr>
          <p:nvPr userDrawn="1"/>
        </p:nvSpPr>
        <p:spPr>
          <a:xfrm>
            <a:off x="9037322" y="6500255"/>
            <a:ext cx="2638743" cy="34783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9FA2EC-0AC6-400F-972E-B54D77AAA308}" type="slidenum">
              <a:rPr lang="de-AT" sz="1100" smtClean="0">
                <a:solidFill>
                  <a:schemeClr val="tx2"/>
                </a:solidFill>
              </a:rPr>
              <a:pPr/>
              <a:t>‹#›</a:t>
            </a:fld>
            <a:endParaRPr lang="de-AT" sz="1100" dirty="0">
              <a:solidFill>
                <a:schemeClr val="tx2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5939" y="2241552"/>
            <a:ext cx="11160124" cy="417512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C2F8D0F8-5CE1-49CF-B595-518AFE6F4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26547"/>
            <a:ext cx="9217025" cy="493766"/>
          </a:xfrm>
          <a:prstGeom prst="rect">
            <a:avLst/>
          </a:prstGeom>
        </p:spPr>
        <p:txBody>
          <a:bodyPr vert="horz" lIns="0" tIns="45720" rIns="91440" bIns="0" rtlCol="0" anchor="b">
            <a:noAutofit/>
          </a:bodyPr>
          <a:lstStyle/>
          <a:p>
            <a:r>
              <a:rPr lang="de-DE" dirty="0"/>
              <a:t>Titel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8352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694" r:id="rId5"/>
    <p:sldLayoutId id="2147483651" r:id="rId6"/>
    <p:sldLayoutId id="2147483650" r:id="rId7"/>
    <p:sldLayoutId id="2147483706" r:id="rId8"/>
    <p:sldLayoutId id="2147483654" r:id="rId9"/>
    <p:sldLayoutId id="2147483661" r:id="rId10"/>
    <p:sldLayoutId id="2147483721" r:id="rId11"/>
    <p:sldLayoutId id="2147483722" r:id="rId12"/>
    <p:sldLayoutId id="2147483723" r:id="rId13"/>
    <p:sldLayoutId id="2147483663" r:id="rId14"/>
    <p:sldLayoutId id="2147483717" r:id="rId15"/>
    <p:sldLayoutId id="2147483662" r:id="rId16"/>
    <p:sldLayoutId id="2147483666" r:id="rId17"/>
    <p:sldLayoutId id="2147483725" r:id="rId18"/>
    <p:sldLayoutId id="2147483724" r:id="rId19"/>
    <p:sldLayoutId id="2147483707" r:id="rId20"/>
    <p:sldLayoutId id="2147483708" r:id="rId21"/>
    <p:sldLayoutId id="2147483675" r:id="rId22"/>
    <p:sldLayoutId id="2147483673" r:id="rId23"/>
    <p:sldLayoutId id="2147483720" r:id="rId24"/>
    <p:sldLayoutId id="2147483718" r:id="rId25"/>
    <p:sldLayoutId id="2147483719" r:id="rId26"/>
    <p:sldLayoutId id="2147483696" r:id="rId27"/>
    <p:sldLayoutId id="2147483677" r:id="rId28"/>
    <p:sldLayoutId id="2147483679" r:id="rId29"/>
    <p:sldLayoutId id="2147483680" r:id="rId30"/>
    <p:sldLayoutId id="2147483729" r:id="rId31"/>
    <p:sldLayoutId id="2147483735" r:id="rId32"/>
    <p:sldLayoutId id="2147483736" r:id="rId33"/>
    <p:sldLayoutId id="2147483737" r:id="rId34"/>
    <p:sldLayoutId id="2147483738" r:id="rId35"/>
    <p:sldLayoutId id="2147483739" r:id="rId36"/>
    <p:sldLayoutId id="2147483741" r:id="rId37"/>
  </p:sldLayoutIdLs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i="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5000"/>
        <a:buFont typeface="Arial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33387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5000"/>
        <a:buFont typeface="Wingdings" panose="05000000000000000000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901677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5000"/>
        <a:buFont typeface="Wingdings" panose="05000000000000000000" pitchFamily="2" charset="2"/>
        <a:buChar char="§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257269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5000"/>
        <a:buFont typeface="Wingdings" panose="05000000000000000000" pitchFamily="2" charset="2"/>
        <a:buChar char="§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rana.com/karrier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4" descr="Ein Bild, das Gras, draußen, Himmel, Feld enthält.&#10;&#10;Automatisch generierte Beschreibung">
            <a:extLst>
              <a:ext uri="{FF2B5EF4-FFF2-40B4-BE49-F238E27FC236}">
                <a16:creationId xmlns:a16="http://schemas.microsoft.com/office/drawing/2014/main" id="{CA74CF62-C4DE-4B1E-B3ED-353991CDD2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7"/>
          <a:stretch>
            <a:fillRect/>
          </a:stretch>
        </p:blipFill>
        <p:spPr>
          <a:xfrm>
            <a:off x="-1" y="-9526"/>
            <a:ext cx="12192000" cy="546705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FF2DE8B-D2CD-47E7-A97A-3C2074E6B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5457524"/>
            <a:ext cx="12191999" cy="1405464"/>
          </a:xfrm>
        </p:spPr>
        <p:txBody>
          <a:bodyPr/>
          <a:lstStyle/>
          <a:p>
            <a:r>
              <a:rPr lang="de-AT" dirty="0"/>
              <a:t>Lehrstellenbörse</a:t>
            </a:r>
            <a:br>
              <a:rPr lang="de-AT" dirty="0"/>
            </a:br>
            <a:r>
              <a:rPr lang="de-AT" dirty="0"/>
              <a:t>November 2022</a:t>
            </a:r>
          </a:p>
        </p:txBody>
      </p:sp>
    </p:spTree>
    <p:extLst>
      <p:ext uri="{BB962C8B-B14F-4D97-AF65-F5344CB8AC3E}">
        <p14:creationId xmlns:p14="http://schemas.microsoft.com/office/powerpoint/2010/main" val="3983795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6889" y="3386051"/>
            <a:ext cx="11179174" cy="718079"/>
          </a:xfrm>
        </p:spPr>
        <p:txBody>
          <a:bodyPr/>
          <a:lstStyle/>
          <a:p>
            <a:r>
              <a:rPr lang="de-AT" dirty="0"/>
              <a:t>LEHRBERUF</a:t>
            </a:r>
            <a:br>
              <a:rPr lang="de-AT" dirty="0"/>
            </a:br>
            <a:r>
              <a:rPr lang="de-AT" dirty="0"/>
              <a:t>METALLTECHNIK	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496889" y="3063532"/>
            <a:ext cx="3762377" cy="322519"/>
          </a:xfrm>
        </p:spPr>
        <p:txBody>
          <a:bodyPr/>
          <a:lstStyle/>
          <a:p>
            <a:r>
              <a:rPr lang="de-AT" sz="1800" dirty="0"/>
              <a:t>UNSER</a:t>
            </a:r>
          </a:p>
        </p:txBody>
      </p:sp>
      <p:pic>
        <p:nvPicPr>
          <p:cNvPr id="8" name="Bildplatzhalter 7" descr="Ein Bild, das Person, drinnen, Vorbereiten, Kochen enthält.&#10;&#10;Automatisch generierte Beschreibung">
            <a:extLst>
              <a:ext uri="{FF2B5EF4-FFF2-40B4-BE49-F238E27FC236}">
                <a16:creationId xmlns:a16="http://schemas.microsoft.com/office/drawing/2014/main" id="{0A0D76BD-EA0C-DC94-3A38-DA64CE134F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98" r="11398"/>
          <a:stretch>
            <a:fillRect/>
          </a:stretch>
        </p:blipFill>
        <p:spPr>
          <a:xfrm>
            <a:off x="5491165" y="0"/>
            <a:ext cx="7932737" cy="6858000"/>
          </a:xfrm>
        </p:spPr>
      </p:pic>
    </p:spTree>
    <p:extLst>
      <p:ext uri="{BB962C8B-B14F-4D97-AF65-F5344CB8AC3E}">
        <p14:creationId xmlns:p14="http://schemas.microsoft.com/office/powerpoint/2010/main" val="1106063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331585" y="992900"/>
            <a:ext cx="9217025" cy="493766"/>
          </a:xfrm>
        </p:spPr>
        <p:txBody>
          <a:bodyPr anchor="ctr"/>
          <a:lstStyle/>
          <a:p>
            <a:pPr>
              <a:lnSpc>
                <a:spcPct val="100000"/>
              </a:lnSpc>
              <a:spcBef>
                <a:spcPts val="2400"/>
              </a:spcBef>
              <a:spcAft>
                <a:spcPts val="1800"/>
              </a:spcAft>
            </a:pPr>
            <a:r>
              <a:rPr lang="de-AT" dirty="0"/>
              <a:t>METALLTECHNIKER/IN</a:t>
            </a:r>
            <a:br>
              <a:rPr lang="de-AT" dirty="0"/>
            </a:br>
            <a:r>
              <a:rPr lang="de-AT" sz="1000" dirty="0">
                <a:solidFill>
                  <a:schemeClr val="bg1"/>
                </a:solidFill>
              </a:rPr>
              <a:t>-</a:t>
            </a:r>
            <a:br>
              <a:rPr lang="de-AT" sz="2800" dirty="0"/>
            </a:br>
            <a:r>
              <a:rPr lang="de-AT" sz="2000" dirty="0"/>
              <a:t>Lehrzeit: 3,5 – 4 </a:t>
            </a:r>
            <a:r>
              <a:rPr lang="de-AT" sz="2000" dirty="0" err="1"/>
              <a:t>jahre</a:t>
            </a:r>
            <a:br>
              <a:rPr lang="de-AT" sz="1200" b="1" dirty="0"/>
            </a:br>
            <a:endParaRPr lang="de-AT" dirty="0"/>
          </a:p>
        </p:txBody>
      </p:sp>
      <p:sp>
        <p:nvSpPr>
          <p:cNvPr id="11" name="Inhaltsplatzhalter 2"/>
          <p:cNvSpPr>
            <a:spLocks noGrp="1"/>
          </p:cNvSpPr>
          <p:nvPr>
            <p:ph type="body" sz="quarter" idx="15"/>
          </p:nvPr>
        </p:nvSpPr>
        <p:spPr>
          <a:xfrm>
            <a:off x="515935" y="1718441"/>
            <a:ext cx="11160129" cy="4717831"/>
          </a:xfrm>
          <a:prstGeom prst="rect">
            <a:avLst/>
          </a:prstGeom>
        </p:spPr>
        <p:txBody>
          <a:bodyPr/>
          <a:lstStyle/>
          <a:p>
            <a:r>
              <a:rPr lang="de-AT" sz="1800" b="1" dirty="0"/>
              <a:t>Dein Aufgabengebiet:</a:t>
            </a:r>
            <a:endParaRPr lang="de-AT" sz="1800" dirty="0"/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Aufstellung und Inbetriebnahme von Maschinen</a:t>
            </a:r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Reparatur- und Wartungsarbeiten</a:t>
            </a:r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Durchführung von Störungsanalysen</a:t>
            </a:r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Arbeit mit Montagebühnen sowie Hebe- und Transportvorrichtungen</a:t>
            </a:r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Erstellung von Instandhaltungsplänen</a:t>
            </a:r>
          </a:p>
          <a:p>
            <a:endParaRPr lang="de-AT" sz="1000" dirty="0"/>
          </a:p>
          <a:p>
            <a:r>
              <a:rPr lang="de-AT" sz="1800" b="1" dirty="0"/>
              <a:t>Dein Profil:</a:t>
            </a:r>
            <a:endParaRPr lang="de-AT" sz="1800" dirty="0"/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rasche Auffassungsgabe </a:t>
            </a:r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Lernbereitschaft       	</a:t>
            </a:r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handwerkliches Geschick </a:t>
            </a:r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technisches Verständnis	</a:t>
            </a:r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Verlässlichkeit </a:t>
            </a:r>
            <a:endParaRPr lang="de-AT" sz="1400" i="1" dirty="0"/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Verantwortungsbewusstsein</a:t>
            </a:r>
          </a:p>
          <a:p>
            <a:r>
              <a:rPr lang="de-AT" b="1" dirty="0"/>
              <a:t> </a:t>
            </a:r>
            <a:endParaRPr lang="de-AT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" r="4173"/>
          <a:stretch/>
        </p:blipFill>
        <p:spPr bwMode="auto">
          <a:xfrm>
            <a:off x="5468692" y="3844361"/>
            <a:ext cx="3838760" cy="2505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480" y="3833727"/>
            <a:ext cx="1929130" cy="2505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617" y="1060673"/>
            <a:ext cx="3540993" cy="2368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0167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6889" y="3386051"/>
            <a:ext cx="11179174" cy="718079"/>
          </a:xfrm>
        </p:spPr>
        <p:txBody>
          <a:bodyPr/>
          <a:lstStyle/>
          <a:p>
            <a:r>
              <a:rPr lang="de-AT" dirty="0"/>
              <a:t>LEHRBERUF</a:t>
            </a:r>
            <a:br>
              <a:rPr lang="de-AT" dirty="0"/>
            </a:br>
            <a:r>
              <a:rPr lang="de-AT" dirty="0"/>
              <a:t>ELEKTROTECHNIK	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496889" y="3063532"/>
            <a:ext cx="3762377" cy="322519"/>
          </a:xfrm>
        </p:spPr>
        <p:txBody>
          <a:bodyPr/>
          <a:lstStyle/>
          <a:p>
            <a:r>
              <a:rPr lang="de-AT" sz="1800" dirty="0"/>
              <a:t>UNSER</a:t>
            </a:r>
          </a:p>
        </p:txBody>
      </p:sp>
      <p:pic>
        <p:nvPicPr>
          <p:cNvPr id="5" name="Grafik 4" descr="Ein Bild, das Himmel, Person, draußen, Mann enthält.&#10;&#10;Automatisch generierte Beschreibung">
            <a:extLst>
              <a:ext uri="{FF2B5EF4-FFF2-40B4-BE49-F238E27FC236}">
                <a16:creationId xmlns:a16="http://schemas.microsoft.com/office/drawing/2014/main" id="{214F0925-753C-9A55-7362-952FD33F12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45"/>
          <a:stretch/>
        </p:blipFill>
        <p:spPr>
          <a:xfrm>
            <a:off x="5541965" y="0"/>
            <a:ext cx="8668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85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35361" y="1790860"/>
            <a:ext cx="11121275" cy="4177087"/>
          </a:xfrm>
          <a:prstGeom prst="rect">
            <a:avLst/>
          </a:prstGeom>
        </p:spPr>
        <p:txBody>
          <a:bodyPr/>
          <a:lstStyle/>
          <a:p>
            <a:r>
              <a:rPr lang="de-AT" sz="1800" b="1" dirty="0"/>
              <a:t>Deine Aufgaben:</a:t>
            </a:r>
            <a:endParaRPr lang="de-AT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Errichtung/Inbetriebnahme elektrotechnischer Systeme, Maschinen, Geräte und Anlagen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Erweiterung und Umbau elektrischer Anlagen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Wartung, Reparatur und Instandsetzung von diversen elektrischen Maschinen und Geräten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Fehlersuche und Störungsbehebung an elektrischen Schaltanlagen und Komponenten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Errichtung und Betreuung von Automatisierungs- und Prozessleitsystemen</a:t>
            </a:r>
          </a:p>
          <a:p>
            <a:endParaRPr lang="de-AT" sz="1200" dirty="0"/>
          </a:p>
          <a:p>
            <a:r>
              <a:rPr lang="de-AT" sz="1800" b="1" dirty="0"/>
              <a:t>Dein Profil:</a:t>
            </a:r>
            <a:endParaRPr lang="de-AT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rasche Auffassungsgabe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Lernbereitschaft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handwerkliches Geschick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technisches Verständnis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Verlässlichkeit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sehr gute Mathematikkenntnisse</a:t>
            </a:r>
          </a:p>
          <a:p>
            <a:endParaRPr lang="de-AT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439611" y="419565"/>
            <a:ext cx="9217025" cy="104295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de-AT" dirty="0"/>
              <a:t>ELEKTROTECHNIKER/In</a:t>
            </a:r>
            <a:br>
              <a:rPr lang="de-AT" dirty="0"/>
            </a:br>
            <a:r>
              <a:rPr lang="de-AT" sz="1000" dirty="0">
                <a:solidFill>
                  <a:schemeClr val="bg1"/>
                </a:solidFill>
              </a:rPr>
              <a:t>-</a:t>
            </a:r>
            <a:br>
              <a:rPr lang="de-AT" dirty="0"/>
            </a:br>
            <a:r>
              <a:rPr lang="de-AT" sz="2200" dirty="0"/>
              <a:t>Lehrzeit: 4 Jahre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2" r="7218"/>
          <a:stretch/>
        </p:blipFill>
        <p:spPr bwMode="auto">
          <a:xfrm>
            <a:off x="4756758" y="4153566"/>
            <a:ext cx="3433853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7190565" y="6279351"/>
            <a:ext cx="10000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800" dirty="0"/>
              <a:t>© Felix </a:t>
            </a:r>
            <a:r>
              <a:rPr lang="de-AT" sz="800" dirty="0" err="1"/>
              <a:t>Büchele</a:t>
            </a:r>
            <a:r>
              <a:rPr lang="de-AT" sz="800" dirty="0"/>
              <a:t> </a:t>
            </a:r>
          </a:p>
        </p:txBody>
      </p:sp>
      <p:pic>
        <p:nvPicPr>
          <p:cNvPr id="3" name="Grafik 2" descr="Ein Bild, das Mann, drinnen, Person, haltend enthält.&#10;&#10;Automatisch generierte Beschreibung">
            <a:extLst>
              <a:ext uri="{FF2B5EF4-FFF2-40B4-BE49-F238E27FC236}">
                <a16:creationId xmlns:a16="http://schemas.microsoft.com/office/drawing/2014/main" id="{C3835FE4-5CDE-416E-B4B3-271D86B068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214" r="5130" b="14900"/>
          <a:stretch/>
        </p:blipFill>
        <p:spPr>
          <a:xfrm>
            <a:off x="8421340" y="2949236"/>
            <a:ext cx="3235295" cy="3366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5207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6889" y="3386051"/>
            <a:ext cx="11179174" cy="718079"/>
          </a:xfrm>
        </p:spPr>
        <p:txBody>
          <a:bodyPr/>
          <a:lstStyle/>
          <a:p>
            <a:r>
              <a:rPr lang="de-AT" dirty="0"/>
              <a:t>LEHRBERUF</a:t>
            </a:r>
            <a:br>
              <a:rPr lang="de-AT" dirty="0"/>
            </a:br>
            <a:r>
              <a:rPr lang="de-AT" dirty="0" err="1"/>
              <a:t>mechatronik</a:t>
            </a:r>
            <a:r>
              <a:rPr lang="de-AT" dirty="0"/>
              <a:t>	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496889" y="3063532"/>
            <a:ext cx="3762377" cy="322519"/>
          </a:xfrm>
        </p:spPr>
        <p:txBody>
          <a:bodyPr/>
          <a:lstStyle/>
          <a:p>
            <a:r>
              <a:rPr lang="de-AT" sz="1800" dirty="0"/>
              <a:t>UNSER</a:t>
            </a:r>
          </a:p>
        </p:txBody>
      </p:sp>
      <p:pic>
        <p:nvPicPr>
          <p:cNvPr id="6" name="Grafik 5" descr="Ein Bild, das Person, drinnen, Mann, Motorsäge enthält.&#10;&#10;Automatisch generierte Beschreibung">
            <a:extLst>
              <a:ext uri="{FF2B5EF4-FFF2-40B4-BE49-F238E27FC236}">
                <a16:creationId xmlns:a16="http://schemas.microsoft.com/office/drawing/2014/main" id="{5692AA9D-7EE8-2826-5327-D2C1D899CE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88"/>
          <a:stretch/>
        </p:blipFill>
        <p:spPr>
          <a:xfrm>
            <a:off x="5524499" y="-42949"/>
            <a:ext cx="8108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02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35361" y="1592317"/>
            <a:ext cx="11121275" cy="4902477"/>
          </a:xfrm>
          <a:prstGeom prst="rect">
            <a:avLst/>
          </a:prstGeom>
        </p:spPr>
        <p:txBody>
          <a:bodyPr/>
          <a:lstStyle/>
          <a:p>
            <a:r>
              <a:rPr lang="de-AT" sz="1800" b="1" dirty="0"/>
              <a:t>Deine Aufgaben:</a:t>
            </a:r>
            <a:endParaRPr lang="de-AT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Herstellen von Bauteilen und Komponenten für Maschinen, Anlagen und Geräte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Wartung, Reparatur und Zusammenbau von mechanischen, elektrisch/elektronisch, pneumatisch/hydraulisch und informationstechnischen Teilen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Einstellen und Programmieren von Funktionen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Suche nach Fehlern, Eingrenzen und Beheben von Störungen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Optimieren sowie Ändern und Anpassen von mechatronischen Anlagen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Erweiterung von Anlagen laut Angaben und Plänen</a:t>
            </a:r>
          </a:p>
          <a:p>
            <a:r>
              <a:rPr lang="de-AT" sz="1800" b="1" dirty="0"/>
              <a:t>Dein Profil:</a:t>
            </a:r>
            <a:endParaRPr lang="de-AT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rasche Auffassungsgabe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Lernbereitschaft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handwerkliches Geschick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technisches Verständnis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Verlässlichkeit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sehr gute Mathematikkenntnisse</a:t>
            </a:r>
          </a:p>
          <a:p>
            <a:endParaRPr lang="de-AT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439611" y="419565"/>
            <a:ext cx="9217025" cy="104295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de-AT" dirty="0"/>
              <a:t>Mechatroniker/in</a:t>
            </a:r>
            <a:br>
              <a:rPr lang="de-AT" dirty="0"/>
            </a:br>
            <a:r>
              <a:rPr lang="de-AT" sz="1000" dirty="0">
                <a:solidFill>
                  <a:schemeClr val="bg1"/>
                </a:solidFill>
              </a:rPr>
              <a:t>-</a:t>
            </a:r>
            <a:br>
              <a:rPr lang="de-AT" dirty="0"/>
            </a:br>
            <a:r>
              <a:rPr lang="de-AT" sz="2200" dirty="0"/>
              <a:t>Lehrzeit: 3,5 Jahre</a:t>
            </a:r>
          </a:p>
        </p:txBody>
      </p:sp>
      <p:pic>
        <p:nvPicPr>
          <p:cNvPr id="3" name="Grafik 2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75B2627D-18A7-6B42-B260-CC7BADC8D5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34" y="4263965"/>
            <a:ext cx="3257902" cy="2174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rafik 5" descr="Ein Bild, das Person, Mann enthält.&#10;&#10;Automatisch generierte Beschreibung">
            <a:extLst>
              <a:ext uri="{FF2B5EF4-FFF2-40B4-BE49-F238E27FC236}">
                <a16:creationId xmlns:a16="http://schemas.microsoft.com/office/drawing/2014/main" id="{0257CDD3-92B3-A3B2-6E05-51F6A4CD3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764" y="4263965"/>
            <a:ext cx="3257902" cy="2174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5532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UNSER</a:t>
            </a:r>
          </a:p>
        </p:txBody>
      </p:sp>
      <p:pic>
        <p:nvPicPr>
          <p:cNvPr id="7" name="Grafik 6" descr="Ein Bild, das Person, drinnen, Vorbereiten enthält.&#10;&#10;Automatisch generierte Beschreibung">
            <a:extLst>
              <a:ext uri="{FF2B5EF4-FFF2-40B4-BE49-F238E27FC236}">
                <a16:creationId xmlns:a16="http://schemas.microsoft.com/office/drawing/2014/main" id="{7E5DA716-9B61-45E4-34F1-0814DF10BA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09"/>
          <a:stretch/>
        </p:blipFill>
        <p:spPr>
          <a:xfrm>
            <a:off x="5516564" y="-42948"/>
            <a:ext cx="7932738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LEHRBERUF</a:t>
            </a:r>
            <a:br>
              <a:rPr lang="de-AT" dirty="0"/>
            </a:br>
            <a:r>
              <a:rPr lang="de-AT" dirty="0" err="1"/>
              <a:t>CHEMIEVERfAHRENS</a:t>
            </a:r>
            <a:r>
              <a:rPr lang="de-AT" dirty="0"/>
              <a:t>-</a:t>
            </a:r>
            <a:br>
              <a:rPr lang="de-AT" dirty="0"/>
            </a:br>
            <a:r>
              <a:rPr lang="de-AT" dirty="0"/>
              <a:t>TECHNIK</a:t>
            </a:r>
            <a:br>
              <a:rPr lang="de-AT" dirty="0"/>
            </a:b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91447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>
            <a:off x="2347656" y="1550065"/>
            <a:ext cx="9217025" cy="387350"/>
          </a:xfrm>
        </p:spPr>
        <p:txBody>
          <a:bodyPr/>
          <a:lstStyle/>
          <a:p>
            <a:br>
              <a:rPr lang="de-AT" dirty="0"/>
            </a:br>
            <a:br>
              <a:rPr lang="de-AT" dirty="0"/>
            </a:br>
            <a:r>
              <a:rPr lang="de-AT" dirty="0"/>
              <a:t>CHEMIEVERFAHRENSTECHNIKER/In</a:t>
            </a:r>
            <a:br>
              <a:rPr lang="de-AT" dirty="0"/>
            </a:br>
            <a:r>
              <a:rPr lang="de-AT" sz="1000" dirty="0">
                <a:solidFill>
                  <a:schemeClr val="bg1"/>
                </a:solidFill>
              </a:rPr>
              <a:t>-</a:t>
            </a:r>
            <a:br>
              <a:rPr lang="de-AT" dirty="0"/>
            </a:br>
            <a:r>
              <a:rPr lang="de-AT" sz="2200" dirty="0"/>
              <a:t>Lehrzeit: 3,5 Jahre</a:t>
            </a:r>
            <a:br>
              <a:rPr lang="de-AT" dirty="0"/>
            </a:b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4294967295"/>
          </p:nvPr>
        </p:nvSpPr>
        <p:spPr>
          <a:xfrm>
            <a:off x="499731" y="1743740"/>
            <a:ext cx="6299102" cy="5016614"/>
          </a:xfrm>
          <a:prstGeom prst="rect">
            <a:avLst/>
          </a:prstGeom>
        </p:spPr>
        <p:txBody>
          <a:bodyPr/>
          <a:lstStyle/>
          <a:p>
            <a:r>
              <a:rPr lang="de-AT" sz="1800" b="1" dirty="0"/>
              <a:t>Deine Aufgaben:</a:t>
            </a:r>
            <a:endParaRPr lang="de-AT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Durchführung und Auswertung von Routineanalysen im Labor zur Qualitätskontrolle der Produktion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Wartung, Reparatur und Instandsetzung von diversen Maschinen und Geräten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Fehlersuche und Störungsbehebung an elektrischen Schaltanlagen und Komponenten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Erlernung von Hygiene- und Sicherheitsvorschriften</a:t>
            </a:r>
          </a:p>
          <a:p>
            <a:endParaRPr lang="de-AT" sz="1200" dirty="0"/>
          </a:p>
          <a:p>
            <a:r>
              <a:rPr lang="de-AT" sz="1800" b="1" dirty="0"/>
              <a:t>Dein Profil:</a:t>
            </a:r>
            <a:endParaRPr lang="de-AT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Handwerkliches Geschick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Technisches Verständnis, Grundkenntnisse in Physik &amp; Chemie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Sehr gute Mathematikkenntnisse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Teamfähigkeit, Eigenmotivation, Lernbereitschaft, rasche Auffassungsgabe und Verantwortungsbewusstsein</a:t>
            </a:r>
          </a:p>
          <a:p>
            <a:endParaRPr lang="de-AT" dirty="0"/>
          </a:p>
        </p:txBody>
      </p:sp>
      <p:pic>
        <p:nvPicPr>
          <p:cNvPr id="3" name="Grafik 2" descr="Ein Bild, das drinnen, Küche, Vorbereiten enthält.&#10;&#10;Automatisch generierte Beschreibung">
            <a:extLst>
              <a:ext uri="{FF2B5EF4-FFF2-40B4-BE49-F238E27FC236}">
                <a16:creationId xmlns:a16="http://schemas.microsoft.com/office/drawing/2014/main" id="{6593FECB-1322-774E-4093-A71DBC2CA2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40"/>
          <a:stretch/>
        </p:blipFill>
        <p:spPr>
          <a:xfrm>
            <a:off x="8841379" y="1152858"/>
            <a:ext cx="2850890" cy="3194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Grafik 9" descr="Ein Bild, das Text, Schreibtisch enthält.&#10;&#10;Automatisch generierte Beschreibung">
            <a:extLst>
              <a:ext uri="{FF2B5EF4-FFF2-40B4-BE49-F238E27FC236}">
                <a16:creationId xmlns:a16="http://schemas.microsoft.com/office/drawing/2014/main" id="{C3907D29-0CD1-CFF1-FC39-506F65149E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379" y="4470310"/>
            <a:ext cx="2859915" cy="1908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7325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3" r="11503"/>
          <a:stretch>
            <a:fillRect/>
          </a:stretch>
        </p:blipFill>
        <p:spPr>
          <a:xfrm>
            <a:off x="5461000" y="0"/>
            <a:ext cx="6934200" cy="7105253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LEHRBERUF</a:t>
            </a:r>
            <a:br>
              <a:rPr lang="de-AT" dirty="0"/>
            </a:br>
            <a:r>
              <a:rPr lang="de-AT" dirty="0" err="1"/>
              <a:t>CHEMIElabor</a:t>
            </a:r>
            <a:r>
              <a:rPr lang="de-AT" dirty="0"/>
              <a:t>-</a:t>
            </a:r>
            <a:br>
              <a:rPr lang="de-AT" dirty="0"/>
            </a:br>
            <a:r>
              <a:rPr lang="de-AT" dirty="0"/>
              <a:t>TECHNIK</a:t>
            </a:r>
            <a:br>
              <a:rPr lang="de-AT" dirty="0"/>
            </a:b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UNSER</a:t>
            </a:r>
          </a:p>
        </p:txBody>
      </p:sp>
    </p:spTree>
    <p:extLst>
      <p:ext uri="{BB962C8B-B14F-4D97-AF65-F5344CB8AC3E}">
        <p14:creationId xmlns:p14="http://schemas.microsoft.com/office/powerpoint/2010/main" val="2494219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>
            <a:off x="2347656" y="1550065"/>
            <a:ext cx="9217025" cy="387350"/>
          </a:xfrm>
        </p:spPr>
        <p:txBody>
          <a:bodyPr/>
          <a:lstStyle/>
          <a:p>
            <a:br>
              <a:rPr lang="de-AT" dirty="0"/>
            </a:br>
            <a:br>
              <a:rPr lang="de-AT" dirty="0"/>
            </a:br>
            <a:r>
              <a:rPr lang="de-AT" dirty="0" err="1"/>
              <a:t>CHEMIElaborTECHNIKER</a:t>
            </a:r>
            <a:r>
              <a:rPr lang="de-AT" dirty="0"/>
              <a:t>/In</a:t>
            </a:r>
            <a:br>
              <a:rPr lang="de-AT" dirty="0"/>
            </a:br>
            <a:r>
              <a:rPr lang="de-AT" sz="1000" dirty="0">
                <a:solidFill>
                  <a:schemeClr val="bg1"/>
                </a:solidFill>
              </a:rPr>
              <a:t>-</a:t>
            </a:r>
            <a:br>
              <a:rPr lang="de-AT" dirty="0"/>
            </a:br>
            <a:r>
              <a:rPr lang="de-AT" sz="2200" dirty="0"/>
              <a:t>Lehrzeit: 3,5 Jahre</a:t>
            </a:r>
            <a:br>
              <a:rPr lang="de-AT" dirty="0"/>
            </a:b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4294967295"/>
          </p:nvPr>
        </p:nvSpPr>
        <p:spPr>
          <a:xfrm>
            <a:off x="499731" y="1743740"/>
            <a:ext cx="6299102" cy="5016614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de-AT" sz="1800" b="1" dirty="0"/>
              <a:t>Deine Aufgaben:</a:t>
            </a:r>
            <a:endParaRPr lang="de-AT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Technische Unterlagen lesen und anwenden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Arbeitsschritte, -mittel und -methoden festlegen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Versuchs- und Untersuchungsapparate aufbauen und daran arbeiten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Messungen durchführen sowie Rohstoffe/Zwischenprodukte bestimmen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Physikalische, chemische und enzymatische Prozesse überwachen und steuern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Maßnahmen zur chemischen Qualitätssicherung durchführen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...und noch vieles mehr.</a:t>
            </a:r>
          </a:p>
          <a:p>
            <a:pPr>
              <a:buFont typeface="Arial" panose="05000000000000000000" pitchFamily="2" charset="2"/>
              <a:buChar char="•"/>
            </a:pPr>
            <a:endParaRPr lang="de-AT" sz="1400" dirty="0">
              <a:ea typeface="Tahoma"/>
              <a:cs typeface="Tahoma"/>
            </a:endParaRPr>
          </a:p>
          <a:p>
            <a:r>
              <a:rPr lang="de-AT" sz="1800" b="1" dirty="0"/>
              <a:t>Dein Profil:</a:t>
            </a:r>
            <a:endParaRPr lang="de-AT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logisch-analytisches Denken, technisches Verständnis und Geschicklichkeit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gute mathematisch-rechnerische Fähigkeiten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Erfahrung im Umgang mit MS-Office Programmen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Verlässlichkeit, Lernbereitschaft, Teamfähigkeit und Eigenmotivation</a:t>
            </a:r>
          </a:p>
          <a:p>
            <a:endParaRPr lang="de-AT" sz="1400" dirty="0">
              <a:solidFill>
                <a:srgbClr val="FF0000"/>
              </a:solidFill>
              <a:ea typeface="Tahoma"/>
              <a:cs typeface="Tahoma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AT" dirty="0">
              <a:ea typeface="Tahoma"/>
              <a:cs typeface="Tahoma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12108" r="1258"/>
          <a:stretch/>
        </p:blipFill>
        <p:spPr>
          <a:xfrm>
            <a:off x="7219690" y="4650064"/>
            <a:ext cx="2126329" cy="1557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" r="-679"/>
          <a:stretch/>
        </p:blipFill>
        <p:spPr>
          <a:xfrm>
            <a:off x="9537405" y="4650063"/>
            <a:ext cx="2126329" cy="1557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rafik 3" descr="Ein Bild, das drinnen, Person, Tisch, Küche enthält.&#10;&#10;Automatisch generierte Beschreibung">
            <a:extLst>
              <a:ext uri="{FF2B5EF4-FFF2-40B4-BE49-F238E27FC236}">
                <a16:creationId xmlns:a16="http://schemas.microsoft.com/office/drawing/2014/main" id="{07A42BD8-62AA-4231-9450-8B8FDC3CC4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887" y="1470905"/>
            <a:ext cx="4442847" cy="2961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5594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Segment</a:t>
            </a: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54737" y="3429000"/>
            <a:ext cx="10769074" cy="524635"/>
          </a:xfrm>
        </p:spPr>
        <p:txBody>
          <a:bodyPr/>
          <a:lstStyle/>
          <a:p>
            <a:r>
              <a:rPr lang="de-AT" dirty="0"/>
              <a:t>Stärke</a:t>
            </a:r>
            <a:br>
              <a:rPr lang="de-AT" dirty="0"/>
            </a:br>
            <a:r>
              <a:rPr lang="de-AT" sz="3200" dirty="0"/>
              <a:t>Werk</a:t>
            </a:r>
            <a:br>
              <a:rPr lang="de-AT" sz="3200" dirty="0"/>
            </a:br>
            <a:r>
              <a:rPr lang="de-AT" sz="3200" dirty="0"/>
              <a:t>Pischelsdorf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53301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596899" y="1819210"/>
            <a:ext cx="7406641" cy="4430458"/>
          </a:xfrm>
          <a:prstGeom prst="rect">
            <a:avLst/>
          </a:prstGeom>
        </p:spPr>
        <p:txBody>
          <a:bodyPr vert="horz" lIns="0" tIns="45720" rIns="91440" bIns="45720" rtlCol="0">
            <a:normAutofit lnSpcReduction="10000"/>
          </a:bodyPr>
          <a:lstStyle/>
          <a:p>
            <a:pPr defTabSz="914377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5000"/>
            </a:pPr>
            <a:endParaRPr lang="de-AT" sz="500" dirty="0">
              <a:solidFill>
                <a:schemeClr val="tx2"/>
              </a:solidFill>
            </a:endParaRPr>
          </a:p>
          <a:p>
            <a:pPr marL="361950" indent="-361950" defTabSz="914377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de-AT" dirty="0"/>
              <a:t>Praxisnahe Lehrausbildung direkt in den Werkstätten der Fabriken</a:t>
            </a:r>
          </a:p>
          <a:p>
            <a:pPr marL="361950" indent="-361950" defTabSz="914377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de-AT" dirty="0"/>
              <a:t>Angenehmes Arbeitsklima – Teamwork – Respekt und Spaß</a:t>
            </a:r>
          </a:p>
          <a:p>
            <a:pPr marL="361950" indent="-361950" defTabSz="914377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de-AT" dirty="0"/>
              <a:t>Arbeitskleidung und Schutzausrüstung werden vom Unternehmen zur Verfügung gestellt</a:t>
            </a:r>
          </a:p>
          <a:p>
            <a:pPr marL="361950" indent="-361950" defTabSz="914377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de-AT" dirty="0"/>
              <a:t>Prämien für gute und ausgezeichnete Erfolge</a:t>
            </a:r>
          </a:p>
          <a:p>
            <a:pPr marL="361950" indent="-361950" defTabSz="914377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de-AT" dirty="0"/>
              <a:t>Laufende Weiterbildung</a:t>
            </a:r>
          </a:p>
          <a:p>
            <a:pPr marL="361950" indent="-361950" defTabSz="914377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de-AT" dirty="0"/>
              <a:t>Betriebsevents &amp; Ausflüge</a:t>
            </a:r>
          </a:p>
          <a:p>
            <a:pPr marL="361950" indent="-361950" defTabSz="914377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de-AT" dirty="0"/>
              <a:t>Essenszuschuss</a:t>
            </a:r>
          </a:p>
          <a:p>
            <a:pPr defTabSz="914377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5000"/>
            </a:pPr>
            <a:endParaRPr lang="de-AT" dirty="0"/>
          </a:p>
          <a:p>
            <a:pPr defTabSz="914377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5000"/>
            </a:pPr>
            <a:endParaRPr lang="de-AT" sz="500" dirty="0">
              <a:solidFill>
                <a:schemeClr val="tx2"/>
              </a:solidFill>
            </a:endParaRPr>
          </a:p>
          <a:p>
            <a:pPr defTabSz="914377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5000"/>
            </a:pPr>
            <a:endParaRPr lang="de-AT" sz="500" dirty="0">
              <a:solidFill>
                <a:schemeClr val="tx2"/>
              </a:solidFill>
            </a:endParaRPr>
          </a:p>
          <a:p>
            <a:pPr defTabSz="914377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5000"/>
            </a:pPr>
            <a:endParaRPr lang="de-AT" sz="500" dirty="0">
              <a:solidFill>
                <a:schemeClr val="tx2"/>
              </a:solidFill>
            </a:endParaRPr>
          </a:p>
          <a:p>
            <a:pPr defTabSz="914377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5000"/>
            </a:pPr>
            <a:endParaRPr lang="de-AT" sz="500" dirty="0">
              <a:solidFill>
                <a:schemeClr val="tx2"/>
              </a:solidFill>
            </a:endParaRPr>
          </a:p>
          <a:p>
            <a:pPr defTabSz="914377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5000"/>
            </a:pPr>
            <a:endParaRPr lang="de-AT" sz="500" dirty="0">
              <a:solidFill>
                <a:schemeClr val="tx2"/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385083" y="887981"/>
            <a:ext cx="8353800" cy="493766"/>
          </a:xfrm>
        </p:spPr>
        <p:txBody>
          <a:bodyPr vert="horz" lIns="0" tIns="45720" rIns="91440" bIns="0" rtlCol="0" anchor="b">
            <a:noAutofit/>
          </a:bodyPr>
          <a:lstStyle/>
          <a:p>
            <a:r>
              <a:rPr lang="de-AT" dirty="0"/>
              <a:t>DAVON PROFITIEREN UNSERE LEHRLINGE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CD3629C-D9EB-BB2B-5EAA-4FA4D9A51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48"/>
          <a:stretch/>
        </p:blipFill>
        <p:spPr>
          <a:xfrm>
            <a:off x="9169400" y="3812375"/>
            <a:ext cx="2521903" cy="2688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88409DD-E81A-A14A-4355-39A9510DD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9400" y="1381747"/>
            <a:ext cx="2521903" cy="2521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9CB69C3-051A-C739-A278-8E9AEA5119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11"/>
          <a:stretch/>
        </p:blipFill>
        <p:spPr>
          <a:xfrm>
            <a:off x="6839862" y="3784600"/>
            <a:ext cx="2405738" cy="2715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7293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9DB2F1B-B1E4-9CE2-A76A-799A382C3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38A71B3-1C85-11CF-E0D5-EA5325B3D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943" y="89338"/>
            <a:ext cx="9478516" cy="6377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9644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2448878" y="898173"/>
            <a:ext cx="7777473" cy="493766"/>
          </a:xfrm>
        </p:spPr>
        <p:txBody>
          <a:bodyPr/>
          <a:lstStyle/>
          <a:p>
            <a:r>
              <a:rPr lang="de-AT" dirty="0"/>
              <a:t>Stärke ist unsere Stärke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161" y="3746924"/>
            <a:ext cx="5198645" cy="2592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1238" y="3746924"/>
            <a:ext cx="2547819" cy="2592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8ABFB83A-6F0A-45C2-918F-FF83CB27B6AB}"/>
              </a:ext>
            </a:extLst>
          </p:cNvPr>
          <p:cNvSpPr/>
          <p:nvPr/>
        </p:nvSpPr>
        <p:spPr>
          <a:xfrm>
            <a:off x="2293161" y="1753823"/>
            <a:ext cx="78258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AT" sz="2000" dirty="0">
                <a:solidFill>
                  <a:schemeClr val="tx2"/>
                </a:solidFill>
              </a:rPr>
              <a:t>Stärkeprodukte werden vor allem aus Weizen, Mais und Kartoffeln gewonnen. Unsere unterschiedlichsten Produkte – auch in Bio-Qualität – werden sowohl an die Nahrungs- und Genussmittel-industrie als auch an den „Non-Food-Bereich“, wie beispielsweise die Papier-, Textil-, Kosmetik- oder Baustoffindustrie, geliefert.</a:t>
            </a:r>
          </a:p>
        </p:txBody>
      </p:sp>
    </p:spTree>
    <p:extLst>
      <p:ext uri="{BB962C8B-B14F-4D97-AF65-F5344CB8AC3E}">
        <p14:creationId xmlns:p14="http://schemas.microsoft.com/office/powerpoint/2010/main" val="2495155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Zucker</a:t>
            </a:r>
            <a:br>
              <a:rPr lang="de-AT" dirty="0"/>
            </a:br>
            <a:r>
              <a:rPr lang="de-AT" sz="4000" dirty="0"/>
              <a:t>Werk</a:t>
            </a:r>
            <a:br>
              <a:rPr lang="de-AT" sz="4000" dirty="0"/>
            </a:br>
            <a:r>
              <a:rPr lang="de-AT" sz="4000" dirty="0"/>
              <a:t>Tulln</a:t>
            </a: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de-AT" dirty="0"/>
              <a:t>Segment	</a:t>
            </a:r>
          </a:p>
        </p:txBody>
      </p:sp>
    </p:spTree>
    <p:extLst>
      <p:ext uri="{BB962C8B-B14F-4D97-AF65-F5344CB8AC3E}">
        <p14:creationId xmlns:p14="http://schemas.microsoft.com/office/powerpoint/2010/main" val="4278140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380191" y="932872"/>
            <a:ext cx="7945424" cy="493766"/>
          </a:xfrm>
        </p:spPr>
        <p:txBody>
          <a:bodyPr/>
          <a:lstStyle/>
          <a:p>
            <a:r>
              <a:rPr lang="de-AT" dirty="0"/>
              <a:t>Führend in der </a:t>
            </a:r>
            <a:r>
              <a:rPr lang="de-AT" dirty="0" err="1"/>
              <a:t>zuckergewinnung</a:t>
            </a:r>
            <a:endParaRPr lang="de-AT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064" y="3838575"/>
            <a:ext cx="2582834" cy="228393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066" y="3838575"/>
            <a:ext cx="1282825" cy="238980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4059" y="3838575"/>
            <a:ext cx="3309670" cy="228393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DDC06A10-5EF8-46DC-8142-3462764CF478}"/>
              </a:ext>
            </a:extLst>
          </p:cNvPr>
          <p:cNvSpPr/>
          <p:nvPr/>
        </p:nvSpPr>
        <p:spPr>
          <a:xfrm>
            <a:off x="2364064" y="1970887"/>
            <a:ext cx="82796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AT" sz="2000" dirty="0"/>
              <a:t>Zucker ist unser traditionelles Stammgeschäft: Wir produzieren an neun Standorten in Österreich, Tschechien, Ungarn, der Slowakei, Rumänien und Bosnien-Herzegowina. Dort verarbeiten wir Zuckerrüben aus Vertragslandwirtschaft und raffinieren weltweit bezogenen Rohzucker.</a:t>
            </a:r>
            <a:endParaRPr lang="de-AT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68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D36CEC-0323-3595-19A9-B403117D4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Tahoma"/>
                <a:cs typeface="Tahoma"/>
              </a:rPr>
              <a:t>AGRANA Research &amp; Innovation Center GMBH</a:t>
            </a:r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801B15D-9490-99F1-CAF9-6E1390B6BC7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9240" r="19240"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8AF62CC-E8B4-FFC8-5DB4-5516B5149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Tahoma"/>
                <a:cs typeface="Tahoma"/>
              </a:rPr>
              <a:t>ARIC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90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380191" y="932872"/>
            <a:ext cx="7945424" cy="493766"/>
          </a:xfrm>
        </p:spPr>
        <p:txBody>
          <a:bodyPr/>
          <a:lstStyle/>
          <a:p>
            <a:r>
              <a:rPr lang="de-AT" dirty="0">
                <a:ea typeface="Tahoma"/>
                <a:cs typeface="Tahoma"/>
              </a:rPr>
              <a:t>Forschung und Entwicklung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235" y="3550502"/>
            <a:ext cx="2582834" cy="228393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DDC06A10-5EF8-46DC-8142-3462764CF478}"/>
              </a:ext>
            </a:extLst>
          </p:cNvPr>
          <p:cNvSpPr/>
          <p:nvPr/>
        </p:nvSpPr>
        <p:spPr>
          <a:xfrm>
            <a:off x="2364064" y="1970887"/>
            <a:ext cx="8279665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de-AT" sz="2000" dirty="0">
                <a:solidFill>
                  <a:schemeClr val="tx2"/>
                </a:solidFill>
                <a:ea typeface="Tahoma"/>
                <a:cs typeface="Tahoma"/>
              </a:rPr>
              <a:t>Das AGRANA Research &amp; Innovation Center, kurz ARIC, ist das zentrale Forschungs- und Entwicklungsunternehmen der AGRANA für die Bereiche Frucht, Stärke und Zucker. 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C6AF2E1E-C6C4-D315-9CB3-00F4CE47F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912" y="3610725"/>
            <a:ext cx="2743200" cy="2266377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CEC227D0-48CD-2DFA-0939-C6E5CC377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572" y="3582544"/>
            <a:ext cx="2743200" cy="226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83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322512" y="940338"/>
            <a:ext cx="9217025" cy="386863"/>
          </a:xfrm>
        </p:spPr>
        <p:txBody>
          <a:bodyPr/>
          <a:lstStyle/>
          <a:p>
            <a:r>
              <a:rPr lang="de-AT" dirty="0"/>
              <a:t>Wie läuft der Bewerbungsprozess ab?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4294967295"/>
          </p:nvPr>
        </p:nvSpPr>
        <p:spPr>
          <a:xfrm>
            <a:off x="992777" y="1785256"/>
            <a:ext cx="10206446" cy="4667931"/>
          </a:xfrm>
        </p:spPr>
        <p:txBody>
          <a:bodyPr vert="horz" lIns="0" tIns="45720" rIns="91440" bIns="45720" rtlCol="0" anchor="t">
            <a:noAutofit/>
          </a:bodyPr>
          <a:lstStyle/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e-AT" dirty="0"/>
              <a:t>Du kannst dich direkt über unserer Homepage bewerben: </a:t>
            </a:r>
            <a:r>
              <a:rPr lang="de-AT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www.agrana.com/karriere</a:t>
            </a:r>
            <a:r>
              <a:rPr lang="de-AT" dirty="0">
                <a:solidFill>
                  <a:srgbClr val="0070C0"/>
                </a:solidFill>
              </a:rPr>
              <a:t> </a:t>
            </a:r>
            <a:endParaRPr lang="de-AT" dirty="0"/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e-AT" dirty="0"/>
              <a:t>Bei einem Lehrlingstest kannst du dein Wissen unter Beweis stellen.</a:t>
            </a:r>
            <a:endParaRPr lang="de-AT" dirty="0">
              <a:ea typeface="Tahoma"/>
              <a:cs typeface="Tahoma"/>
            </a:endParaRP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e-AT" dirty="0"/>
              <a:t>Bei einem Schnuppertag bieten wir dir die Möglichkeit unseren Betrieb näher kennen lernen.</a:t>
            </a:r>
            <a:endParaRPr lang="de-AT" dirty="0">
              <a:ea typeface="Tahoma"/>
              <a:cs typeface="Tahoma"/>
            </a:endParaRPr>
          </a:p>
        </p:txBody>
      </p:sp>
      <p:pic>
        <p:nvPicPr>
          <p:cNvPr id="10" name="Picture 2" descr="\\attznap02\zablage\Gruppen\Technik\TECHNIK PLANUNG\Luftbilder 2013\13100303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24" y="3432803"/>
            <a:ext cx="3608518" cy="2405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A3EA3B3-017F-42A2-8C78-89A63ED84779}"/>
              </a:ext>
            </a:extLst>
          </p:cNvPr>
          <p:cNvSpPr txBox="1"/>
          <p:nvPr/>
        </p:nvSpPr>
        <p:spPr>
          <a:xfrm>
            <a:off x="7790041" y="5849771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/>
              <a:t>Zucker</a:t>
            </a:r>
            <a:r>
              <a:rPr lang="de-AT" dirty="0"/>
              <a:t> Werk: Tulln	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B3BE632-3863-441A-8D25-CD2C4490A6A0}"/>
              </a:ext>
            </a:extLst>
          </p:cNvPr>
          <p:cNvSpPr/>
          <p:nvPr/>
        </p:nvSpPr>
        <p:spPr>
          <a:xfrm>
            <a:off x="2242149" y="5849771"/>
            <a:ext cx="2891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/>
              <a:t>Stärke</a:t>
            </a:r>
            <a:r>
              <a:rPr lang="de-AT" dirty="0"/>
              <a:t> Werk: Pischelsdorf</a:t>
            </a:r>
          </a:p>
        </p:txBody>
      </p:sp>
      <p:pic>
        <p:nvPicPr>
          <p:cNvPr id="11" name="Grafik 10" descr="Ein Bild, das Himmel, Wasser, draußen, Hafen enthält.&#10;&#10;Automatisch generierte Beschreibung">
            <a:extLst>
              <a:ext uri="{FF2B5EF4-FFF2-40B4-BE49-F238E27FC236}">
                <a16:creationId xmlns:a16="http://schemas.microsoft.com/office/drawing/2014/main" id="{4E7FD45B-19C6-5D74-7B44-F76D016E3C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11" y="3432803"/>
            <a:ext cx="3689219" cy="2405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5990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81BD475-3BDC-3D6E-6B11-EF782EEDD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7380" y="3063533"/>
            <a:ext cx="3337380" cy="281630"/>
          </a:xfrm>
        </p:spPr>
        <p:txBody>
          <a:bodyPr/>
          <a:lstStyle/>
          <a:p>
            <a:r>
              <a:rPr lang="en-US" dirty="0">
                <a:ea typeface="Tahoma"/>
                <a:cs typeface="Tahoma"/>
              </a:rPr>
              <a:t>  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4972A0A-F74E-88B7-292D-FE51BAB8A1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1375" r="11369" b="-2"/>
          <a:stretch/>
        </p:blipFill>
        <p:spPr>
          <a:xfrm>
            <a:off x="4254759" y="3"/>
            <a:ext cx="7937243" cy="6857999"/>
          </a:xfr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BD2F00E-2CDC-84CB-5BF5-F35F4AEE8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989" y="3384894"/>
            <a:ext cx="10769074" cy="524635"/>
          </a:xfrm>
        </p:spPr>
        <p:txBody>
          <a:bodyPr anchor="t">
            <a:normAutofit fontScale="90000"/>
          </a:bodyPr>
          <a:lstStyle/>
          <a:p>
            <a:r>
              <a:rPr lang="en-US" sz="2500" dirty="0"/>
              <a:t>Dein Weg </a:t>
            </a:r>
            <a:r>
              <a:rPr lang="en-US" sz="2500" dirty="0" err="1"/>
              <a:t>zu</a:t>
            </a:r>
            <a:r>
              <a:rPr lang="en-US" sz="2500" dirty="0"/>
              <a:t> </a:t>
            </a:r>
            <a:br>
              <a:rPr lang="en-US" sz="2500" dirty="0">
                <a:ea typeface="Tahoma"/>
                <a:cs typeface="Tahoma"/>
              </a:rPr>
            </a:br>
            <a:r>
              <a:rPr lang="en-US" sz="2500" dirty="0" err="1"/>
              <a:t>deiner</a:t>
            </a:r>
            <a:r>
              <a:rPr lang="en-US" sz="2500" dirty="0"/>
              <a:t> </a:t>
            </a:r>
            <a:r>
              <a:rPr lang="en-US" sz="2500" dirty="0" err="1"/>
              <a:t>Lehrstelle</a:t>
            </a:r>
            <a:br>
              <a:rPr lang="en-US" dirty="0"/>
            </a:br>
            <a:r>
              <a:rPr lang="en-US" sz="2500" dirty="0"/>
              <a:t>Bei AGRANA</a:t>
            </a:r>
            <a:endParaRPr lang="en-US" sz="2500" dirty="0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054594312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FOLIEN AGRANA">
  <a:themeElements>
    <a:clrScheme name="AGRANA">
      <a:dk1>
        <a:srgbClr val="505050"/>
      </a:dk1>
      <a:lt1>
        <a:sysClr val="window" lastClr="FFFFFF"/>
      </a:lt1>
      <a:dk2>
        <a:srgbClr val="505050"/>
      </a:dk2>
      <a:lt2>
        <a:srgbClr val="B2B2B2"/>
      </a:lt2>
      <a:accent1>
        <a:srgbClr val="C81E3C"/>
      </a:accent1>
      <a:accent2>
        <a:srgbClr val="787878"/>
      </a:accent2>
      <a:accent3>
        <a:srgbClr val="F6B511"/>
      </a:accent3>
      <a:accent4>
        <a:srgbClr val="86AFC6"/>
      </a:accent4>
      <a:accent5>
        <a:srgbClr val="699019"/>
      </a:accent5>
      <a:accent6>
        <a:srgbClr val="B2B2B2"/>
      </a:accent6>
      <a:hlink>
        <a:srgbClr val="505050"/>
      </a:hlink>
      <a:folHlink>
        <a:srgbClr val="505050"/>
      </a:folHlink>
    </a:clrScheme>
    <a:fontScheme name="AGRAN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l">
          <a:lnSpc>
            <a:spcPct val="90000"/>
          </a:lnSpc>
          <a:defRPr sz="1600" dirty="0" smtClean="0">
            <a:latin typeface="Tahoma" panose="020B0604030504040204" pitchFamily="34" charset="0"/>
            <a:ea typeface="Calibri" panose="020F0502020204030204" pitchFamily="34" charset="0"/>
          </a:defRPr>
        </a:defPPr>
      </a:lst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GRANA_PowerPoint_slide master_EN_16_9.pptx [Read-Only]" id="{E4BAF149-F381-4CE5-8CB5-6026A4975EB9}" vid="{ECF0D421-F0D1-433E-B537-9F3A0E5F34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0d745a0-aadb-41e8-98b6-79f437a20dbf" xsi:nil="true"/>
    <_Flow_SignoffStatus xmlns="195f7a25-4fd3-4050-afe0-559321238f01" xsi:nil="true"/>
    <lcf76f155ced4ddcb4097134ff3c332f xmlns="195f7a25-4fd3-4050-afe0-559321238f0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7211D778C1E948B21C9E464B875BCE" ma:contentTypeVersion="25" ma:contentTypeDescription="Create a new document." ma:contentTypeScope="" ma:versionID="264d49e77f997e29a52f1d8e4b9cc0e6">
  <xsd:schema xmlns:xsd="http://www.w3.org/2001/XMLSchema" xmlns:xs="http://www.w3.org/2001/XMLSchema" xmlns:p="http://schemas.microsoft.com/office/2006/metadata/properties" xmlns:ns2="195f7a25-4fd3-4050-afe0-559321238f01" xmlns:ns3="60d745a0-aadb-41e8-98b6-79f437a20dbf" targetNamespace="http://schemas.microsoft.com/office/2006/metadata/properties" ma:root="true" ma:fieldsID="3ef7976fe58ae2f9b72e7eaf45e03cec" ns2:_="" ns3:_="">
    <xsd:import namespace="195f7a25-4fd3-4050-afe0-559321238f01"/>
    <xsd:import namespace="60d745a0-aadb-41e8-98b6-79f437a20d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5f7a25-4fd3-4050-afe0-559321238f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Flow_SignoffStatus" ma:index="12" nillable="true" ma:displayName="Sign-off status" ma:internalName="Sign_x002d_off_x0020_status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84e2592-9f14-40b3-a635-39dc5558a23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d745a0-aadb-41e8-98b6-79f437a20db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051f9bd-ff72-42a7-a3d9-bbdf66f36958}" ma:internalName="TaxCatchAll" ma:showField="CatchAllData" ma:web="60d745a0-aadb-41e8-98b6-79f437a20d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A760D5-0226-41E8-BC02-59156F6637BF}">
  <ds:schemaRefs>
    <ds:schemaRef ds:uri="http://schemas.microsoft.com/office/2006/metadata/properties"/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751d7886-6b01-4e8d-aa18-9a4d173c066f"/>
    <ds:schemaRef ds:uri="http://www.w3.org/XML/1998/namespace"/>
    <ds:schemaRef ds:uri="60d745a0-aadb-41e8-98b6-79f437a20dbf"/>
    <ds:schemaRef ds:uri="195f7a25-4fd3-4050-afe0-559321238f01"/>
  </ds:schemaRefs>
</ds:datastoreItem>
</file>

<file path=customXml/itemProps2.xml><?xml version="1.0" encoding="utf-8"?>
<ds:datastoreItem xmlns:ds="http://schemas.openxmlformats.org/officeDocument/2006/customXml" ds:itemID="{B7AC054A-28C2-465F-B943-745D5BA580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C43399-13B2-4954-9BB6-90715C2B78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5f7a25-4fd3-4050-afe0-559321238f01"/>
    <ds:schemaRef ds:uri="60d745a0-aadb-41e8-98b6-79f437a20d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588</Words>
  <Application>Microsoft Office PowerPoint</Application>
  <PresentationFormat>Widescreen</PresentationFormat>
  <Paragraphs>109</Paragraphs>
  <Slides>21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MASTERFOLIEN AGRANA</vt:lpstr>
      <vt:lpstr>Lehrstellenbörse November 2022</vt:lpstr>
      <vt:lpstr>Stärke Werk Pischelsdorf</vt:lpstr>
      <vt:lpstr>Stärke ist unsere Stärke</vt:lpstr>
      <vt:lpstr>Zucker Werk Tulln</vt:lpstr>
      <vt:lpstr>Führend in der zuckergewinnung</vt:lpstr>
      <vt:lpstr>ARIC</vt:lpstr>
      <vt:lpstr>Forschung und Entwicklung</vt:lpstr>
      <vt:lpstr>Wie läuft der Bewerbungsprozess ab?</vt:lpstr>
      <vt:lpstr>Dein Weg zu  deiner Lehrstelle Bei AGRANA</vt:lpstr>
      <vt:lpstr>LEHRBERUF METALLTECHNIK </vt:lpstr>
      <vt:lpstr>METALLTECHNIKER/IN - Lehrzeit: 3,5 – 4 jahre </vt:lpstr>
      <vt:lpstr>LEHRBERUF ELEKTROTECHNIK </vt:lpstr>
      <vt:lpstr>ELEKTROTECHNIKER/In - Lehrzeit: 4 Jahre</vt:lpstr>
      <vt:lpstr>LEHRBERUF mechatronik </vt:lpstr>
      <vt:lpstr>Mechatroniker/in - Lehrzeit: 3,5 Jahre</vt:lpstr>
      <vt:lpstr>LEHRBERUF CHEMIEVERfAHRENS- TECHNIK </vt:lpstr>
      <vt:lpstr>  CHEMIEVERFAHRENSTECHNIKER/In - Lehrzeit: 3,5 Jahre </vt:lpstr>
      <vt:lpstr>LEHRBERUF CHEMIElabor- TECHNIK </vt:lpstr>
      <vt:lpstr>  CHEMIElaborTECHNIKER/In - Lehrzeit: 3,5 Jahre </vt:lpstr>
      <vt:lpstr>DAVON PROFITIEREN UNSERE LEHRLINGE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Lehrstellenbörse November 2020</dc:title>
  <dc:creator>KLOIHOFER Monika</dc:creator>
  <cp:lastModifiedBy>HOCK Alexandra</cp:lastModifiedBy>
  <cp:revision>120</cp:revision>
  <dcterms:created xsi:type="dcterms:W3CDTF">2020-10-09T11:26:25Z</dcterms:created>
  <dcterms:modified xsi:type="dcterms:W3CDTF">2022-10-20T14:36:21Z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3d0f882-8463-4fc8-8c93-fe9e190ec3f5_Enabled">
    <vt:lpwstr>true</vt:lpwstr>
  </property>
  <property fmtid="{D5CDD505-2E9C-101B-9397-08002B2CF9AE}" pid="3" name="MSIP_Label_c3d0f882-8463-4fc8-8c93-fe9e190ec3f5_SetDate">
    <vt:lpwstr>2022-10-16T21:01:52Z</vt:lpwstr>
  </property>
  <property fmtid="{D5CDD505-2E9C-101B-9397-08002B2CF9AE}" pid="4" name="MSIP_Label_c3d0f882-8463-4fc8-8c93-fe9e190ec3f5_Method">
    <vt:lpwstr>Standard</vt:lpwstr>
  </property>
  <property fmtid="{D5CDD505-2E9C-101B-9397-08002B2CF9AE}" pid="5" name="MSIP_Label_c3d0f882-8463-4fc8-8c93-fe9e190ec3f5_Name">
    <vt:lpwstr>Public</vt:lpwstr>
  </property>
  <property fmtid="{D5CDD505-2E9C-101B-9397-08002B2CF9AE}" pid="6" name="MSIP_Label_c3d0f882-8463-4fc8-8c93-fe9e190ec3f5_SiteId">
    <vt:lpwstr>7c07b8b6-a28d-424b-8eb6-3de456e898e1</vt:lpwstr>
  </property>
  <property fmtid="{D5CDD505-2E9C-101B-9397-08002B2CF9AE}" pid="7" name="MSIP_Label_c3d0f882-8463-4fc8-8c93-fe9e190ec3f5_ActionId">
    <vt:lpwstr>ef416a7b-9bee-441a-a6c4-1e1d5d7553be</vt:lpwstr>
  </property>
  <property fmtid="{D5CDD505-2E9C-101B-9397-08002B2CF9AE}" pid="8" name="MSIP_Label_c3d0f882-8463-4fc8-8c93-fe9e190ec3f5_ContentBits">
    <vt:lpwstr>0</vt:lpwstr>
  </property>
  <property fmtid="{D5CDD505-2E9C-101B-9397-08002B2CF9AE}" pid="9" name="MediaServiceImageTags">
    <vt:lpwstr/>
  </property>
  <property fmtid="{D5CDD505-2E9C-101B-9397-08002B2CF9AE}" pid="10" name="ContentTypeId">
    <vt:lpwstr>0x010100287211D778C1E948B21C9E464B875BCE</vt:lpwstr>
  </property>
</Properties>
</file>