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3" r:id="rId5"/>
    <p:sldId id="264" r:id="rId6"/>
    <p:sldId id="265" r:id="rId7"/>
  </p:sldIdLst>
  <p:sldSz cx="9144000" cy="6858000" type="screen4x3"/>
  <p:notesSz cx="6451600" cy="93218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A0B"/>
    <a:srgbClr val="FFDE53"/>
    <a:srgbClr val="FFFF47"/>
    <a:srgbClr val="FFE47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9558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654425" y="0"/>
            <a:ext cx="279558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8F591-CBF5-4A8A-9323-D5277C7ECB08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1165225"/>
            <a:ext cx="4194175" cy="314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44525" y="4486275"/>
            <a:ext cx="5162550" cy="367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55075"/>
            <a:ext cx="279558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654425" y="8855075"/>
            <a:ext cx="279558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C2D2-16D2-41CA-AC4D-1E229748BB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640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C2D2-16D2-41CA-AC4D-1E229748BBF3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907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4CDA-DF57-489C-92D6-E32C2F927299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4D56-1676-4CFE-A1C1-D7EBFD37DD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7547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4CDA-DF57-489C-92D6-E32C2F927299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4D56-1676-4CFE-A1C1-D7EBFD37DD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3536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4CDA-DF57-489C-92D6-E32C2F927299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4D56-1676-4CFE-A1C1-D7EBFD37DD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113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4CDA-DF57-489C-92D6-E32C2F927299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4D56-1676-4CFE-A1C1-D7EBFD37DD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2627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4CDA-DF57-489C-92D6-E32C2F927299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4D56-1676-4CFE-A1C1-D7EBFD37DD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8620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4CDA-DF57-489C-92D6-E32C2F927299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4D56-1676-4CFE-A1C1-D7EBFD37DD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645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4CDA-DF57-489C-92D6-E32C2F927299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4D56-1676-4CFE-A1C1-D7EBFD37DD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6106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4CDA-DF57-489C-92D6-E32C2F927299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4D56-1676-4CFE-A1C1-D7EBFD37DD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044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4CDA-DF57-489C-92D6-E32C2F927299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4D56-1676-4CFE-A1C1-D7EBFD37DD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9487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4CDA-DF57-489C-92D6-E32C2F927299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4D56-1676-4CFE-A1C1-D7EBFD37DD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1379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4CDA-DF57-489C-92D6-E32C2F927299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4D56-1676-4CFE-A1C1-D7EBFD37DD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0138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4CDA-DF57-489C-92D6-E32C2F927299}" type="datetimeFigureOut">
              <a:rPr lang="de-AT" smtClean="0"/>
              <a:t>25.08.2025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4D56-1676-4CFE-A1C1-D7EBFD37DD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349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326" y="437221"/>
            <a:ext cx="8496944" cy="2448272"/>
          </a:xfrm>
        </p:spPr>
        <p:txBody>
          <a:bodyPr>
            <a:normAutofit/>
          </a:bodyPr>
          <a:lstStyle/>
          <a:p>
            <a:br>
              <a:rPr lang="de-AT" b="1" dirty="0"/>
            </a:br>
            <a:endParaRPr lang="de-AT" dirty="0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38E5B338-8B06-2763-8723-0B1C3944E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B1811A6-F4E3-E9FD-1713-E885F52EB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44" y="0"/>
            <a:ext cx="9162244" cy="686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50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/>
              <a:t>Wir bilden aus: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sz="2400" dirty="0"/>
              <a:t>Zimmerer </a:t>
            </a:r>
          </a:p>
          <a:p>
            <a:pPr marL="0" indent="0">
              <a:buNone/>
            </a:pPr>
            <a:r>
              <a:rPr lang="de-DE" sz="2000" dirty="0"/>
              <a:t>       </a:t>
            </a:r>
            <a:r>
              <a:rPr lang="de-DE" sz="2400" dirty="0"/>
              <a:t>Lehrzeit: 3 Jahre</a:t>
            </a:r>
          </a:p>
          <a:p>
            <a:r>
              <a:rPr lang="de-DE" sz="2400" dirty="0"/>
              <a:t>Fertigteilhausbauer </a:t>
            </a:r>
          </a:p>
          <a:p>
            <a:pPr marL="0" indent="0">
              <a:buNone/>
            </a:pPr>
            <a:r>
              <a:rPr lang="de-DE" sz="2400" dirty="0"/>
              <a:t>       Lehrzeit: 4 Jahre - Doppellehre mit Zimmerer</a:t>
            </a:r>
          </a:p>
          <a:p>
            <a:r>
              <a:rPr lang="de-DE" sz="2400" dirty="0"/>
              <a:t>Zimmerertechniker </a:t>
            </a:r>
          </a:p>
          <a:p>
            <a:pPr marL="0" indent="0">
              <a:buNone/>
            </a:pPr>
            <a:r>
              <a:rPr lang="de-DE" sz="2400" dirty="0"/>
              <a:t>      Lehrzeit: 4 Jahre - beinhaltet die Zimmererausbildung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 Lehrlingsentschädigung (brutto):</a:t>
            </a:r>
          </a:p>
          <a:p>
            <a:pPr marL="0" indent="0">
              <a:buNone/>
            </a:pPr>
            <a:r>
              <a:rPr lang="de-DE" sz="2400" dirty="0"/>
              <a:t>    1. Lehrjahr   € 1.010,22</a:t>
            </a:r>
          </a:p>
          <a:p>
            <a:pPr marL="0" indent="0">
              <a:buNone/>
            </a:pPr>
            <a:r>
              <a:rPr lang="de-DE" sz="2400" dirty="0"/>
              <a:t>    2. Lehrjahr   € 1.349,22</a:t>
            </a:r>
          </a:p>
          <a:p>
            <a:pPr marL="0" indent="0">
              <a:buNone/>
            </a:pPr>
            <a:r>
              <a:rPr lang="de-DE" sz="2400" dirty="0"/>
              <a:t>    3. Lehrjahr   € 1.910,27</a:t>
            </a:r>
          </a:p>
          <a:p>
            <a:pPr marL="0" indent="0">
              <a:buNone/>
            </a:pPr>
            <a:r>
              <a:rPr lang="de-DE" sz="2400" dirty="0"/>
              <a:t>    4. Lehrjahr   € 2.540,81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Offene Lehrstellen: 2</a:t>
            </a:r>
          </a:p>
          <a:p>
            <a:pPr marL="0" indent="0">
              <a:buNone/>
            </a:pPr>
            <a:endParaRPr lang="de-DE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3D89BD-2726-3909-C780-E2DF5A424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40" y="350691"/>
            <a:ext cx="2110022" cy="204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holzwerk-harold.at/files/holzwe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39" y="5107134"/>
            <a:ext cx="22860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18C2122-1C53-90B7-E3F5-88571BD9E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39" y="2564904"/>
            <a:ext cx="2110021" cy="2319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567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9"/>
          <a:stretch/>
        </p:blipFill>
        <p:spPr bwMode="auto">
          <a:xfrm>
            <a:off x="746059" y="2328875"/>
            <a:ext cx="4188410" cy="367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28875"/>
            <a:ext cx="2459001" cy="367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Kunstwerke aus Holz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746059" y="182266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Dachstühle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5281351" y="1772816"/>
            <a:ext cx="354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Wintergärten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8949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2385"/>
            <a:ext cx="4104456" cy="301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13" y="622385"/>
            <a:ext cx="4409795" cy="301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35313" y="26064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Holzriegelbau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2606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Hallenbau</a:t>
            </a:r>
            <a:endParaRPr lang="de-AT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05" y="4077072"/>
            <a:ext cx="3800358" cy="254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707904" y="374489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Innenausbau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4203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0" y="692696"/>
            <a:ext cx="388843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88570" y="404664"/>
            <a:ext cx="177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Terrassenbeläge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4476733" y="40744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Carports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3995936" y="36899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Fassaden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09E4C6-24B1-32B2-EFB9-15C4DC9EE4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302715" cy="290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F12ED62-516C-2B79-9985-E77ECF442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81" y="4038839"/>
            <a:ext cx="4140104" cy="2773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072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869160"/>
            <a:ext cx="7772400" cy="1470025"/>
          </a:xfrm>
        </p:spPr>
        <p:txBody>
          <a:bodyPr/>
          <a:lstStyle/>
          <a:p>
            <a:r>
              <a:rPr lang="de-DE" dirty="0"/>
              <a:t>Wir freuen uns darauf!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836712"/>
            <a:ext cx="6400800" cy="2016224"/>
          </a:xfrm>
        </p:spPr>
        <p:txBody>
          <a:bodyPr/>
          <a:lstStyle/>
          <a:p>
            <a:r>
              <a:rPr lang="de-DE" dirty="0"/>
              <a:t>Schickt uns Eure Bewerbungsunterlagen an</a:t>
            </a:r>
          </a:p>
          <a:p>
            <a:r>
              <a:rPr lang="de-DE" dirty="0"/>
              <a:t>office@holzwerk-harold.at</a:t>
            </a:r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AC786D-839D-A59A-472F-285951F34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/>
          <a:stretch/>
        </p:blipFill>
        <p:spPr bwMode="auto">
          <a:xfrm>
            <a:off x="755576" y="2559050"/>
            <a:ext cx="7611678" cy="231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495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528">
        <p159:morph option="byObject"/>
      </p:transition>
    </mc:Choice>
    <mc:Fallback xmlns="">
      <p:transition spd="slow" advClick="0" advTm="8528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Bildschirmpräsentation (4:3)</PresentationFormat>
  <Paragraphs>31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Larissa</vt:lpstr>
      <vt:lpstr> </vt:lpstr>
      <vt:lpstr> Wir bilden aus:</vt:lpstr>
      <vt:lpstr>Kunstwerke aus Holz</vt:lpstr>
      <vt:lpstr>PowerPoint-Präsentation</vt:lpstr>
      <vt:lpstr>PowerPoint-Präsentation</vt:lpstr>
      <vt:lpstr>Wir freuen uns darauf!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HOLZWERK HAROLD</dc:title>
  <dc:creator>Benutzer-WS1</dc:creator>
  <cp:lastModifiedBy>Ho Har</cp:lastModifiedBy>
  <cp:revision>29</cp:revision>
  <cp:lastPrinted>2016-11-15T10:11:53Z</cp:lastPrinted>
  <dcterms:created xsi:type="dcterms:W3CDTF">2015-01-19T13:30:00Z</dcterms:created>
  <dcterms:modified xsi:type="dcterms:W3CDTF">2025-08-25T13:17:19Z</dcterms:modified>
</cp:coreProperties>
</file>