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96" r:id="rId1"/>
    <p:sldMasterId id="2147483708" r:id="rId2"/>
    <p:sldMasterId id="2147483720" r:id="rId3"/>
  </p:sldMasterIdLst>
  <p:notesMasterIdLst>
    <p:notesMasterId r:id="rId18"/>
  </p:notesMasterIdLst>
  <p:handoutMasterIdLst>
    <p:handoutMasterId r:id="rId19"/>
  </p:handoutMasterIdLst>
  <p:sldIdLst>
    <p:sldId id="423" r:id="rId4"/>
    <p:sldId id="420" r:id="rId5"/>
    <p:sldId id="407" r:id="rId6"/>
    <p:sldId id="393" r:id="rId7"/>
    <p:sldId id="405" r:id="rId8"/>
    <p:sldId id="412" r:id="rId9"/>
    <p:sldId id="411" r:id="rId10"/>
    <p:sldId id="396" r:id="rId11"/>
    <p:sldId id="422" r:id="rId12"/>
    <p:sldId id="424" r:id="rId13"/>
    <p:sldId id="417" r:id="rId14"/>
    <p:sldId id="365" r:id="rId15"/>
    <p:sldId id="416" r:id="rId16"/>
    <p:sldId id="421" r:id="rId17"/>
  </p:sldIdLst>
  <p:sldSz cx="12192000" cy="6858000"/>
  <p:notesSz cx="6797675" cy="9926638"/>
  <p:embeddedFontLst>
    <p:embeddedFont>
      <p:font typeface="Bahnschrift Light" panose="020B0502040204020203" pitchFamily="34" charset="0"/>
      <p:regular r:id="rId20"/>
    </p:embeddedFont>
    <p:embeddedFont>
      <p:font typeface="Expressway Xb" panose="020B0904020200020204" pitchFamily="34" charset="0"/>
      <p:bold r:id="rId21"/>
    </p:embeddedFont>
    <p:embeddedFont>
      <p:font typeface="Neusa Next Std Condensed Light" panose="020B0604020202020204" charset="0"/>
      <p:regular r:id="rId22"/>
      <p:italic r:id="rId23"/>
    </p:embeddedFont>
    <p:embeddedFont>
      <p:font typeface="Proxima Nova" panose="02000506030000020004" pitchFamily="50" charset="0"/>
      <p:regular r:id="rId24"/>
      <p:bold r:id="rId25"/>
      <p:italic r:id="rId26"/>
      <p:boldItalic r:id="rId27"/>
    </p:embeddedFont>
    <p:embeddedFont>
      <p:font typeface="Roboto Mono" panose="00000009000000000000" pitchFamily="49" charset="0"/>
      <p:regular r:id="rId28"/>
      <p:bold r:id="rId29"/>
      <p:italic r:id="rId30"/>
      <p:boldItalic r:id="rId31"/>
    </p:embeddedFont>
    <p:embeddedFont>
      <p:font typeface="Wingdings 2" panose="05020102010507070707" pitchFamily="18" charset="2"/>
      <p:regular r:id="rId32"/>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2D"/>
    <a:srgbClr val="E3E3E3"/>
    <a:srgbClr val="F15A25"/>
    <a:srgbClr val="E85611"/>
    <a:srgbClr val="00B8B4"/>
    <a:srgbClr val="00C0BC"/>
    <a:srgbClr val="BEBEBE"/>
    <a:srgbClr val="000000"/>
    <a:srgbClr val="FFFF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2949" autoAdjust="0"/>
  </p:normalViewPr>
  <p:slideViewPr>
    <p:cSldViewPr>
      <p:cViewPr varScale="1">
        <p:scale>
          <a:sx n="107" d="100"/>
          <a:sy n="107" d="100"/>
        </p:scale>
        <p:origin x="907" y="-5"/>
      </p:cViewPr>
      <p:guideLst>
        <p:guide orient="horz" pos="2160"/>
        <p:guide pos="3840"/>
      </p:guideLst>
    </p:cSldViewPr>
  </p:slideViewPr>
  <p:outlineViewPr>
    <p:cViewPr>
      <p:scale>
        <a:sx n="33" d="100"/>
        <a:sy n="33" d="100"/>
      </p:scale>
      <p:origin x="0" y="-894"/>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AE897-0D6B-42B9-BC2E-B703DAFC4024}"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de-AT"/>
        </a:p>
      </dgm:t>
    </dgm:pt>
    <dgm:pt modelId="{67AF8983-E108-434A-94BD-69ED99AB4706}">
      <dgm:prSet phldrT="[Text]" custT="1"/>
      <dgm:spPr>
        <a:solidFill>
          <a:srgbClr val="2D2D2D"/>
        </a:solidFill>
      </dgm:spPr>
      <dgm:t>
        <a:bodyPr/>
        <a:lstStyle/>
        <a:p>
          <a:r>
            <a:rPr lang="de-AT" sz="1300" dirty="0">
              <a:latin typeface="Proxima Nova" panose="02000506030000020004" pitchFamily="50" charset="0"/>
            </a:rPr>
            <a:t>Zuschnitt &amp; Materialkunde</a:t>
          </a:r>
        </a:p>
      </dgm:t>
    </dgm:pt>
    <dgm:pt modelId="{B8C240F3-73D9-4333-9805-B32879978828}" type="parTrans" cxnId="{17955E3B-00E5-44FC-B7C6-52B52C02AB4B}">
      <dgm:prSet/>
      <dgm:spPr/>
      <dgm:t>
        <a:bodyPr/>
        <a:lstStyle/>
        <a:p>
          <a:endParaRPr lang="de-AT"/>
        </a:p>
      </dgm:t>
    </dgm:pt>
    <dgm:pt modelId="{3792C748-2559-4396-9A53-E6227FF34E88}" type="sibTrans" cxnId="{17955E3B-00E5-44FC-B7C6-52B52C02AB4B}">
      <dgm:prSet/>
      <dgm:spPr/>
      <dgm:t>
        <a:bodyPr/>
        <a:lstStyle/>
        <a:p>
          <a:endParaRPr lang="de-AT"/>
        </a:p>
      </dgm:t>
    </dgm:pt>
    <dgm:pt modelId="{89E2B08B-081F-42FB-A31C-7592E4AE69C0}">
      <dgm:prSet phldrT="[Text]" custT="1"/>
      <dgm:spPr>
        <a:solidFill>
          <a:srgbClr val="2D2D2D"/>
        </a:solidFill>
      </dgm:spPr>
      <dgm:t>
        <a:bodyPr/>
        <a:lstStyle/>
        <a:p>
          <a:r>
            <a:rPr lang="de-AT" sz="1300" kern="1200">
              <a:latin typeface="Proxima Nova" panose="02000506030000020004" pitchFamily="50" charset="0"/>
              <a:ea typeface="+mn-ea"/>
              <a:cs typeface="+mn-cs"/>
            </a:rPr>
            <a:t>Montage</a:t>
          </a:r>
          <a:endParaRPr lang="de-AT" sz="1300" kern="1200" dirty="0">
            <a:latin typeface="Proxima Nova" panose="02000506030000020004" pitchFamily="50" charset="0"/>
            <a:ea typeface="+mn-ea"/>
            <a:cs typeface="+mn-cs"/>
          </a:endParaRPr>
        </a:p>
      </dgm:t>
    </dgm:pt>
    <dgm:pt modelId="{EFBA56A5-C97F-4F10-8135-7660103E8D09}" type="parTrans" cxnId="{C78B8319-7849-4C3D-8B53-F026F834DBBE}">
      <dgm:prSet/>
      <dgm:spPr/>
      <dgm:t>
        <a:bodyPr/>
        <a:lstStyle/>
        <a:p>
          <a:endParaRPr lang="de-AT"/>
        </a:p>
      </dgm:t>
    </dgm:pt>
    <dgm:pt modelId="{7D685BAA-EB2B-4178-A384-AF52605AFB73}" type="sibTrans" cxnId="{C78B8319-7849-4C3D-8B53-F026F834DBBE}">
      <dgm:prSet/>
      <dgm:spPr/>
      <dgm:t>
        <a:bodyPr/>
        <a:lstStyle/>
        <a:p>
          <a:endParaRPr lang="de-AT"/>
        </a:p>
      </dgm:t>
    </dgm:pt>
    <dgm:pt modelId="{70512A0B-632A-4A5E-9F0A-EAF909092CCA}">
      <dgm:prSet phldrT="[Text]" custT="1"/>
      <dgm:spPr>
        <a:solidFill>
          <a:srgbClr val="2D2D2D"/>
        </a:solidFill>
      </dgm:spPr>
      <dgm:t>
        <a:bodyPr/>
        <a:lstStyle/>
        <a:p>
          <a:r>
            <a:rPr lang="de-AT" sz="1300" kern="1200">
              <a:latin typeface="Proxima Nova" panose="02000506030000020004" pitchFamily="50" charset="0"/>
              <a:ea typeface="+mn-ea"/>
              <a:cs typeface="+mn-cs"/>
            </a:rPr>
            <a:t>Drehen</a:t>
          </a:r>
          <a:endParaRPr lang="de-AT" sz="1300" kern="1200" dirty="0">
            <a:latin typeface="Proxima Nova" panose="02000506030000020004" pitchFamily="50" charset="0"/>
            <a:ea typeface="+mn-ea"/>
            <a:cs typeface="+mn-cs"/>
          </a:endParaRPr>
        </a:p>
      </dgm:t>
    </dgm:pt>
    <dgm:pt modelId="{55EC6C04-E145-49DF-81BA-BBA57A133988}" type="parTrans" cxnId="{DB2E158A-E134-45C2-B0E7-75AC956F6B1E}">
      <dgm:prSet/>
      <dgm:spPr/>
      <dgm:t>
        <a:bodyPr/>
        <a:lstStyle/>
        <a:p>
          <a:endParaRPr lang="de-AT"/>
        </a:p>
      </dgm:t>
    </dgm:pt>
    <dgm:pt modelId="{39C69E85-3863-4712-90C7-1EE0B4B6021B}" type="sibTrans" cxnId="{DB2E158A-E134-45C2-B0E7-75AC956F6B1E}">
      <dgm:prSet/>
      <dgm:spPr/>
      <dgm:t>
        <a:bodyPr/>
        <a:lstStyle/>
        <a:p>
          <a:endParaRPr lang="de-AT"/>
        </a:p>
      </dgm:t>
    </dgm:pt>
    <dgm:pt modelId="{2CF07396-E446-43C6-8D9A-20BB7F4CAD4A}">
      <dgm:prSet custT="1"/>
      <dgm:spPr>
        <a:solidFill>
          <a:srgbClr val="2D2D2D"/>
        </a:solidFill>
      </dgm:spPr>
      <dgm:t>
        <a:bodyPr/>
        <a:lstStyle/>
        <a:p>
          <a:pPr marL="0" lvl="0" indent="0" algn="ctr" defTabSz="533400">
            <a:lnSpc>
              <a:spcPct val="90000"/>
            </a:lnSpc>
            <a:spcBef>
              <a:spcPct val="0"/>
            </a:spcBef>
            <a:spcAft>
              <a:spcPct val="35000"/>
            </a:spcAft>
            <a:buNone/>
          </a:pPr>
          <a:r>
            <a:rPr lang="de-AT" sz="1300" kern="1200">
              <a:latin typeface="Proxima Nova" panose="02000506030000020004" pitchFamily="50" charset="0"/>
              <a:ea typeface="+mn-ea"/>
              <a:cs typeface="+mn-cs"/>
            </a:rPr>
            <a:t>Fräsen</a:t>
          </a:r>
          <a:endParaRPr lang="de-AT" sz="1300" kern="1200" dirty="0">
            <a:latin typeface="Proxima Nova" panose="02000506030000020004" pitchFamily="50" charset="0"/>
            <a:ea typeface="+mn-ea"/>
            <a:cs typeface="+mn-cs"/>
          </a:endParaRPr>
        </a:p>
      </dgm:t>
    </dgm:pt>
    <dgm:pt modelId="{1D9DE997-3A99-4BE2-837A-E1D25B6B2371}" type="parTrans" cxnId="{2B843D6E-DD70-42BF-88F9-812C7AD0ECD0}">
      <dgm:prSet/>
      <dgm:spPr/>
      <dgm:t>
        <a:bodyPr/>
        <a:lstStyle/>
        <a:p>
          <a:endParaRPr lang="de-AT"/>
        </a:p>
      </dgm:t>
    </dgm:pt>
    <dgm:pt modelId="{B04E1877-72EC-4E05-B166-DE5859BC1896}" type="sibTrans" cxnId="{2B843D6E-DD70-42BF-88F9-812C7AD0ECD0}">
      <dgm:prSet/>
      <dgm:spPr/>
      <dgm:t>
        <a:bodyPr/>
        <a:lstStyle/>
        <a:p>
          <a:endParaRPr lang="de-AT"/>
        </a:p>
      </dgm:t>
    </dgm:pt>
    <dgm:pt modelId="{57B7CE7E-A4DC-4E55-9D78-E72AE115FD2A}">
      <dgm:prSet phldrT="[Text]" custT="1"/>
      <dgm:spPr>
        <a:solidFill>
          <a:srgbClr val="2D2D2D"/>
        </a:solidFill>
      </dgm:spPr>
      <dgm:t>
        <a:bodyPr/>
        <a:lstStyle/>
        <a:p>
          <a:r>
            <a:rPr lang="de-AT" sz="1300" kern="1200">
              <a:latin typeface="Proxima Nova" panose="02000506030000020004" pitchFamily="50" charset="0"/>
              <a:ea typeface="+mn-ea"/>
              <a:cs typeface="+mn-cs"/>
            </a:rPr>
            <a:t>Erodieren</a:t>
          </a:r>
          <a:endParaRPr lang="de-AT" sz="1300" kern="1200" dirty="0">
            <a:latin typeface="Proxima Nova" panose="02000506030000020004" pitchFamily="50" charset="0"/>
            <a:ea typeface="+mn-ea"/>
            <a:cs typeface="+mn-cs"/>
          </a:endParaRPr>
        </a:p>
      </dgm:t>
    </dgm:pt>
    <dgm:pt modelId="{DE517E72-4FEB-4977-BAEA-34862D02D8DB}" type="sibTrans" cxnId="{16F59762-EDF3-4BA6-83C7-1277936C33C1}">
      <dgm:prSet/>
      <dgm:spPr/>
      <dgm:t>
        <a:bodyPr/>
        <a:lstStyle/>
        <a:p>
          <a:endParaRPr lang="de-AT"/>
        </a:p>
      </dgm:t>
    </dgm:pt>
    <dgm:pt modelId="{61FFE39A-453A-4460-9F5A-660C52146036}" type="parTrans" cxnId="{16F59762-EDF3-4BA6-83C7-1277936C33C1}">
      <dgm:prSet/>
      <dgm:spPr/>
      <dgm:t>
        <a:bodyPr/>
        <a:lstStyle/>
        <a:p>
          <a:endParaRPr lang="de-AT"/>
        </a:p>
      </dgm:t>
    </dgm:pt>
    <dgm:pt modelId="{A8C0BEAC-793B-4788-B036-BA5089F151B0}">
      <dgm:prSet custT="1"/>
      <dgm:spPr>
        <a:solidFill>
          <a:srgbClr val="2D2D2D"/>
        </a:solidFill>
      </dgm:spPr>
      <dgm:t>
        <a:bodyPr/>
        <a:lstStyle/>
        <a:p>
          <a:r>
            <a:rPr lang="de-AT" sz="1300" dirty="0">
              <a:latin typeface="Proxima Nova" panose="02000506030000020004" pitchFamily="50" charset="0"/>
            </a:rPr>
            <a:t>Finish</a:t>
          </a:r>
        </a:p>
      </dgm:t>
    </dgm:pt>
    <dgm:pt modelId="{A63C01AF-A8B3-44BF-8252-651C2447C1B6}" type="parTrans" cxnId="{A3055B00-89C1-41EC-84DE-DA925A3E4993}">
      <dgm:prSet/>
      <dgm:spPr/>
      <dgm:t>
        <a:bodyPr/>
        <a:lstStyle/>
        <a:p>
          <a:endParaRPr lang="de-AT"/>
        </a:p>
      </dgm:t>
    </dgm:pt>
    <dgm:pt modelId="{4A44723E-D4FE-49AF-8FE2-73EEF15F6909}" type="sibTrans" cxnId="{A3055B00-89C1-41EC-84DE-DA925A3E4993}">
      <dgm:prSet/>
      <dgm:spPr/>
      <dgm:t>
        <a:bodyPr/>
        <a:lstStyle/>
        <a:p>
          <a:endParaRPr lang="de-AT"/>
        </a:p>
      </dgm:t>
    </dgm:pt>
    <dgm:pt modelId="{CB9B908B-040C-448F-98F9-52C5101BF9AE}">
      <dgm:prSet custT="1"/>
      <dgm:spPr>
        <a:solidFill>
          <a:srgbClr val="2D2D2D"/>
        </a:solidFill>
      </dgm:spPr>
      <dgm:t>
        <a:bodyPr/>
        <a:lstStyle/>
        <a:p>
          <a:r>
            <a:rPr lang="de-AT" sz="1300" dirty="0">
              <a:latin typeface="Proxima Nova" panose="02000506030000020004" pitchFamily="50" charset="0"/>
            </a:rPr>
            <a:t>Messtechnik</a:t>
          </a:r>
        </a:p>
      </dgm:t>
    </dgm:pt>
    <dgm:pt modelId="{DC053475-382C-4065-80DF-98F732289671}" type="parTrans" cxnId="{5AE596ED-46E7-4914-80DC-373EB7CB2891}">
      <dgm:prSet/>
      <dgm:spPr/>
      <dgm:t>
        <a:bodyPr/>
        <a:lstStyle/>
        <a:p>
          <a:endParaRPr lang="de-AT"/>
        </a:p>
      </dgm:t>
    </dgm:pt>
    <dgm:pt modelId="{B92B6301-077F-4CAF-B6D3-A43630203EDF}" type="sibTrans" cxnId="{5AE596ED-46E7-4914-80DC-373EB7CB2891}">
      <dgm:prSet/>
      <dgm:spPr/>
      <dgm:t>
        <a:bodyPr/>
        <a:lstStyle/>
        <a:p>
          <a:endParaRPr lang="de-AT"/>
        </a:p>
      </dgm:t>
    </dgm:pt>
    <dgm:pt modelId="{04273CBF-B1A6-44C9-84AA-7BA036BB856B}" type="pres">
      <dgm:prSet presAssocID="{E8FAE897-0D6B-42B9-BC2E-B703DAFC4024}" presName="Name0" presStyleCnt="0">
        <dgm:presLayoutVars>
          <dgm:dir/>
          <dgm:resizeHandles val="exact"/>
        </dgm:presLayoutVars>
      </dgm:prSet>
      <dgm:spPr/>
    </dgm:pt>
    <dgm:pt modelId="{04101969-0F51-4ED7-9A5C-D50EAED25FB5}" type="pres">
      <dgm:prSet presAssocID="{E8FAE897-0D6B-42B9-BC2E-B703DAFC4024}" presName="cycle" presStyleCnt="0"/>
      <dgm:spPr/>
    </dgm:pt>
    <dgm:pt modelId="{7F8AC063-398D-4449-AFEC-8B0B0A266BB1}" type="pres">
      <dgm:prSet presAssocID="{67AF8983-E108-434A-94BD-69ED99AB4706}" presName="nodeFirstNode" presStyleLbl="node1" presStyleIdx="0" presStyleCnt="7">
        <dgm:presLayoutVars>
          <dgm:bulletEnabled val="1"/>
        </dgm:presLayoutVars>
      </dgm:prSet>
      <dgm:spPr/>
    </dgm:pt>
    <dgm:pt modelId="{64CF9F33-2B50-49B7-8B00-63674DBD411E}" type="pres">
      <dgm:prSet presAssocID="{3792C748-2559-4396-9A53-E6227FF34E88}" presName="sibTransFirstNode" presStyleLbl="bgShp" presStyleIdx="0" presStyleCnt="1"/>
      <dgm:spPr/>
    </dgm:pt>
    <dgm:pt modelId="{52EE7570-1F65-47FE-AAFE-37DFCA5A6BAB}" type="pres">
      <dgm:prSet presAssocID="{89E2B08B-081F-42FB-A31C-7592E4AE69C0}" presName="nodeFollowingNodes" presStyleLbl="node1" presStyleIdx="1" presStyleCnt="7">
        <dgm:presLayoutVars>
          <dgm:bulletEnabled val="1"/>
        </dgm:presLayoutVars>
      </dgm:prSet>
      <dgm:spPr/>
    </dgm:pt>
    <dgm:pt modelId="{39E35D34-7A9B-437B-A19F-03BEB618C427}" type="pres">
      <dgm:prSet presAssocID="{70512A0B-632A-4A5E-9F0A-EAF909092CCA}" presName="nodeFollowingNodes" presStyleLbl="node1" presStyleIdx="2" presStyleCnt="7">
        <dgm:presLayoutVars>
          <dgm:bulletEnabled val="1"/>
        </dgm:presLayoutVars>
      </dgm:prSet>
      <dgm:spPr/>
    </dgm:pt>
    <dgm:pt modelId="{E6E1EA0B-3CFA-4E5E-90CA-CF24F7635832}" type="pres">
      <dgm:prSet presAssocID="{2CF07396-E446-43C6-8D9A-20BB7F4CAD4A}" presName="nodeFollowingNodes" presStyleLbl="node1" presStyleIdx="3" presStyleCnt="7">
        <dgm:presLayoutVars>
          <dgm:bulletEnabled val="1"/>
        </dgm:presLayoutVars>
      </dgm:prSet>
      <dgm:spPr/>
    </dgm:pt>
    <dgm:pt modelId="{CCCB7D3B-71AB-4129-BA06-18F838889AE4}" type="pres">
      <dgm:prSet presAssocID="{57B7CE7E-A4DC-4E55-9D78-E72AE115FD2A}" presName="nodeFollowingNodes" presStyleLbl="node1" presStyleIdx="4" presStyleCnt="7">
        <dgm:presLayoutVars>
          <dgm:bulletEnabled val="1"/>
        </dgm:presLayoutVars>
      </dgm:prSet>
      <dgm:spPr/>
    </dgm:pt>
    <dgm:pt modelId="{4DCDAD15-AAFF-4B1F-B6EA-3C1280F89ABC}" type="pres">
      <dgm:prSet presAssocID="{A8C0BEAC-793B-4788-B036-BA5089F151B0}" presName="nodeFollowingNodes" presStyleLbl="node1" presStyleIdx="5" presStyleCnt="7">
        <dgm:presLayoutVars>
          <dgm:bulletEnabled val="1"/>
        </dgm:presLayoutVars>
      </dgm:prSet>
      <dgm:spPr/>
    </dgm:pt>
    <dgm:pt modelId="{ECC69B27-7D0B-4B94-B3D7-4E38E5758364}" type="pres">
      <dgm:prSet presAssocID="{CB9B908B-040C-448F-98F9-52C5101BF9AE}" presName="nodeFollowingNodes" presStyleLbl="node1" presStyleIdx="6" presStyleCnt="7">
        <dgm:presLayoutVars>
          <dgm:bulletEnabled val="1"/>
        </dgm:presLayoutVars>
      </dgm:prSet>
      <dgm:spPr/>
    </dgm:pt>
  </dgm:ptLst>
  <dgm:cxnLst>
    <dgm:cxn modelId="{A3055B00-89C1-41EC-84DE-DA925A3E4993}" srcId="{E8FAE897-0D6B-42B9-BC2E-B703DAFC4024}" destId="{A8C0BEAC-793B-4788-B036-BA5089F151B0}" srcOrd="5" destOrd="0" parTransId="{A63C01AF-A8B3-44BF-8252-651C2447C1B6}" sibTransId="{4A44723E-D4FE-49AF-8FE2-73EEF15F6909}"/>
    <dgm:cxn modelId="{C78B8319-7849-4C3D-8B53-F026F834DBBE}" srcId="{E8FAE897-0D6B-42B9-BC2E-B703DAFC4024}" destId="{89E2B08B-081F-42FB-A31C-7592E4AE69C0}" srcOrd="1" destOrd="0" parTransId="{EFBA56A5-C97F-4F10-8135-7660103E8D09}" sibTransId="{7D685BAA-EB2B-4178-A384-AF52605AFB73}"/>
    <dgm:cxn modelId="{02833F1D-43AE-4F3A-88D6-460315BAE2EB}" type="presOf" srcId="{E8FAE897-0D6B-42B9-BC2E-B703DAFC4024}" destId="{04273CBF-B1A6-44C9-84AA-7BA036BB856B}" srcOrd="0" destOrd="0" presId="urn:microsoft.com/office/officeart/2005/8/layout/cycle3"/>
    <dgm:cxn modelId="{1863BF2A-1128-4C92-B098-EC64D92569CC}" type="presOf" srcId="{3792C748-2559-4396-9A53-E6227FF34E88}" destId="{64CF9F33-2B50-49B7-8B00-63674DBD411E}" srcOrd="0" destOrd="0" presId="urn:microsoft.com/office/officeart/2005/8/layout/cycle3"/>
    <dgm:cxn modelId="{FC8B5334-15E0-47FB-8838-437BFEB3570B}" type="presOf" srcId="{67AF8983-E108-434A-94BD-69ED99AB4706}" destId="{7F8AC063-398D-4449-AFEC-8B0B0A266BB1}" srcOrd="0" destOrd="0" presId="urn:microsoft.com/office/officeart/2005/8/layout/cycle3"/>
    <dgm:cxn modelId="{17955E3B-00E5-44FC-B7C6-52B52C02AB4B}" srcId="{E8FAE897-0D6B-42B9-BC2E-B703DAFC4024}" destId="{67AF8983-E108-434A-94BD-69ED99AB4706}" srcOrd="0" destOrd="0" parTransId="{B8C240F3-73D9-4333-9805-B32879978828}" sibTransId="{3792C748-2559-4396-9A53-E6227FF34E88}"/>
    <dgm:cxn modelId="{16F59762-EDF3-4BA6-83C7-1277936C33C1}" srcId="{E8FAE897-0D6B-42B9-BC2E-B703DAFC4024}" destId="{57B7CE7E-A4DC-4E55-9D78-E72AE115FD2A}" srcOrd="4" destOrd="0" parTransId="{61FFE39A-453A-4460-9F5A-660C52146036}" sibTransId="{DE517E72-4FEB-4977-BAEA-34862D02D8DB}"/>
    <dgm:cxn modelId="{7D475C48-B952-4C16-8924-44827F7591B2}" type="presOf" srcId="{A8C0BEAC-793B-4788-B036-BA5089F151B0}" destId="{4DCDAD15-AAFF-4B1F-B6EA-3C1280F89ABC}" srcOrd="0" destOrd="0" presId="urn:microsoft.com/office/officeart/2005/8/layout/cycle3"/>
    <dgm:cxn modelId="{2B843D6E-DD70-42BF-88F9-812C7AD0ECD0}" srcId="{E8FAE897-0D6B-42B9-BC2E-B703DAFC4024}" destId="{2CF07396-E446-43C6-8D9A-20BB7F4CAD4A}" srcOrd="3" destOrd="0" parTransId="{1D9DE997-3A99-4BE2-837A-E1D25B6B2371}" sibTransId="{B04E1877-72EC-4E05-B166-DE5859BC1896}"/>
    <dgm:cxn modelId="{DB2E158A-E134-45C2-B0E7-75AC956F6B1E}" srcId="{E8FAE897-0D6B-42B9-BC2E-B703DAFC4024}" destId="{70512A0B-632A-4A5E-9F0A-EAF909092CCA}" srcOrd="2" destOrd="0" parTransId="{55EC6C04-E145-49DF-81BA-BBA57A133988}" sibTransId="{39C69E85-3863-4712-90C7-1EE0B4B6021B}"/>
    <dgm:cxn modelId="{9AB8048C-3046-4BBC-A915-0A7DCA5C1A8C}" type="presOf" srcId="{57B7CE7E-A4DC-4E55-9D78-E72AE115FD2A}" destId="{CCCB7D3B-71AB-4129-BA06-18F838889AE4}" srcOrd="0" destOrd="0" presId="urn:microsoft.com/office/officeart/2005/8/layout/cycle3"/>
    <dgm:cxn modelId="{1E99238C-7A7A-4C7E-AB75-CFB4FCD78635}" type="presOf" srcId="{2CF07396-E446-43C6-8D9A-20BB7F4CAD4A}" destId="{E6E1EA0B-3CFA-4E5E-90CA-CF24F7635832}" srcOrd="0" destOrd="0" presId="urn:microsoft.com/office/officeart/2005/8/layout/cycle3"/>
    <dgm:cxn modelId="{18912299-B1CB-409D-B1E0-FCA67EA35607}" type="presOf" srcId="{70512A0B-632A-4A5E-9F0A-EAF909092CCA}" destId="{39E35D34-7A9B-437B-A19F-03BEB618C427}" srcOrd="0" destOrd="0" presId="urn:microsoft.com/office/officeart/2005/8/layout/cycle3"/>
    <dgm:cxn modelId="{80B1DEAC-3BA0-414B-B1DF-24FF5B81619F}" type="presOf" srcId="{89E2B08B-081F-42FB-A31C-7592E4AE69C0}" destId="{52EE7570-1F65-47FE-AAFE-37DFCA5A6BAB}" srcOrd="0" destOrd="0" presId="urn:microsoft.com/office/officeart/2005/8/layout/cycle3"/>
    <dgm:cxn modelId="{7A0840DE-5829-4667-9EE7-A9288EFA0B1B}" type="presOf" srcId="{CB9B908B-040C-448F-98F9-52C5101BF9AE}" destId="{ECC69B27-7D0B-4B94-B3D7-4E38E5758364}" srcOrd="0" destOrd="0" presId="urn:microsoft.com/office/officeart/2005/8/layout/cycle3"/>
    <dgm:cxn modelId="{5AE596ED-46E7-4914-80DC-373EB7CB2891}" srcId="{E8FAE897-0D6B-42B9-BC2E-B703DAFC4024}" destId="{CB9B908B-040C-448F-98F9-52C5101BF9AE}" srcOrd="6" destOrd="0" parTransId="{DC053475-382C-4065-80DF-98F732289671}" sibTransId="{B92B6301-077F-4CAF-B6D3-A43630203EDF}"/>
    <dgm:cxn modelId="{D4E7C014-37D4-4845-BB6D-3086D52757CB}" type="presParOf" srcId="{04273CBF-B1A6-44C9-84AA-7BA036BB856B}" destId="{04101969-0F51-4ED7-9A5C-D50EAED25FB5}" srcOrd="0" destOrd="0" presId="urn:microsoft.com/office/officeart/2005/8/layout/cycle3"/>
    <dgm:cxn modelId="{45EC4F8C-6BF2-437D-AF22-9133524222E6}" type="presParOf" srcId="{04101969-0F51-4ED7-9A5C-D50EAED25FB5}" destId="{7F8AC063-398D-4449-AFEC-8B0B0A266BB1}" srcOrd="0" destOrd="0" presId="urn:microsoft.com/office/officeart/2005/8/layout/cycle3"/>
    <dgm:cxn modelId="{73E8737F-A0D8-4254-A026-129FFAC63BB2}" type="presParOf" srcId="{04101969-0F51-4ED7-9A5C-D50EAED25FB5}" destId="{64CF9F33-2B50-49B7-8B00-63674DBD411E}" srcOrd="1" destOrd="0" presId="urn:microsoft.com/office/officeart/2005/8/layout/cycle3"/>
    <dgm:cxn modelId="{D87D8E57-6727-433D-8B47-1200A2247C25}" type="presParOf" srcId="{04101969-0F51-4ED7-9A5C-D50EAED25FB5}" destId="{52EE7570-1F65-47FE-AAFE-37DFCA5A6BAB}" srcOrd="2" destOrd="0" presId="urn:microsoft.com/office/officeart/2005/8/layout/cycle3"/>
    <dgm:cxn modelId="{5ADD9A59-42EB-4577-A943-37C08352001A}" type="presParOf" srcId="{04101969-0F51-4ED7-9A5C-D50EAED25FB5}" destId="{39E35D34-7A9B-437B-A19F-03BEB618C427}" srcOrd="3" destOrd="0" presId="urn:microsoft.com/office/officeart/2005/8/layout/cycle3"/>
    <dgm:cxn modelId="{9BFB579A-CCC1-4D1B-B4A3-6995574C0752}" type="presParOf" srcId="{04101969-0F51-4ED7-9A5C-D50EAED25FB5}" destId="{E6E1EA0B-3CFA-4E5E-90CA-CF24F7635832}" srcOrd="4" destOrd="0" presId="urn:microsoft.com/office/officeart/2005/8/layout/cycle3"/>
    <dgm:cxn modelId="{33D4AA51-C7DA-4F57-9839-FAE87892AA39}" type="presParOf" srcId="{04101969-0F51-4ED7-9A5C-D50EAED25FB5}" destId="{CCCB7D3B-71AB-4129-BA06-18F838889AE4}" srcOrd="5" destOrd="0" presId="urn:microsoft.com/office/officeart/2005/8/layout/cycle3"/>
    <dgm:cxn modelId="{4C6F4889-1F85-43F6-90B0-D5CCEDDEC66B}" type="presParOf" srcId="{04101969-0F51-4ED7-9A5C-D50EAED25FB5}" destId="{4DCDAD15-AAFF-4B1F-B6EA-3C1280F89ABC}" srcOrd="6" destOrd="0" presId="urn:microsoft.com/office/officeart/2005/8/layout/cycle3"/>
    <dgm:cxn modelId="{7A90FD42-6A97-4A44-8665-FF68500A9F74}" type="presParOf" srcId="{04101969-0F51-4ED7-9A5C-D50EAED25FB5}" destId="{ECC69B27-7D0B-4B94-B3D7-4E38E5758364}"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F9F33-2B50-49B7-8B00-63674DBD411E}">
      <dsp:nvSpPr>
        <dsp:cNvPr id="0" name=""/>
        <dsp:cNvSpPr/>
      </dsp:nvSpPr>
      <dsp:spPr>
        <a:xfrm>
          <a:off x="3335243" y="-28611"/>
          <a:ext cx="4540438" cy="4540438"/>
        </a:xfrm>
        <a:prstGeom prst="circularArrow">
          <a:avLst>
            <a:gd name="adj1" fmla="val 5544"/>
            <a:gd name="adj2" fmla="val 330680"/>
            <a:gd name="adj3" fmla="val 14478759"/>
            <a:gd name="adj4" fmla="val 16971429"/>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8AC063-398D-4449-AFEC-8B0B0A266BB1}">
      <dsp:nvSpPr>
        <dsp:cNvPr id="0" name=""/>
        <dsp:cNvSpPr/>
      </dsp:nvSpPr>
      <dsp:spPr>
        <a:xfrm>
          <a:off x="4880146" y="443"/>
          <a:ext cx="1450632" cy="725316"/>
        </a:xfrm>
        <a:prstGeom prst="roundRect">
          <a:avLst/>
        </a:prstGeom>
        <a:solidFill>
          <a:srgbClr val="2D2D2D"/>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AT" sz="1300" kern="1200" dirty="0">
              <a:latin typeface="Proxima Nova" panose="02000506030000020004" pitchFamily="50" charset="0"/>
            </a:rPr>
            <a:t>Zuschnitt &amp; Materialkunde</a:t>
          </a:r>
        </a:p>
      </dsp:txBody>
      <dsp:txXfrm>
        <a:off x="4915553" y="35850"/>
        <a:ext cx="1379818" cy="654502"/>
      </dsp:txXfrm>
    </dsp:sp>
    <dsp:sp modelId="{52EE7570-1F65-47FE-AAFE-37DFCA5A6BAB}">
      <dsp:nvSpPr>
        <dsp:cNvPr id="0" name=""/>
        <dsp:cNvSpPr/>
      </dsp:nvSpPr>
      <dsp:spPr>
        <a:xfrm>
          <a:off x="6393944" y="729450"/>
          <a:ext cx="1450632" cy="725316"/>
        </a:xfrm>
        <a:prstGeom prst="roundRect">
          <a:avLst/>
        </a:prstGeom>
        <a:solidFill>
          <a:srgbClr val="2D2D2D"/>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AT" sz="1300" kern="1200">
              <a:latin typeface="Proxima Nova" panose="02000506030000020004" pitchFamily="50" charset="0"/>
              <a:ea typeface="+mn-ea"/>
              <a:cs typeface="+mn-cs"/>
            </a:rPr>
            <a:t>Montage</a:t>
          </a:r>
          <a:endParaRPr lang="de-AT" sz="1300" kern="1200" dirty="0">
            <a:latin typeface="Proxima Nova" panose="02000506030000020004" pitchFamily="50" charset="0"/>
            <a:ea typeface="+mn-ea"/>
            <a:cs typeface="+mn-cs"/>
          </a:endParaRPr>
        </a:p>
      </dsp:txBody>
      <dsp:txXfrm>
        <a:off x="6429351" y="764857"/>
        <a:ext cx="1379818" cy="654502"/>
      </dsp:txXfrm>
    </dsp:sp>
    <dsp:sp modelId="{39E35D34-7A9B-437B-A19F-03BEB618C427}">
      <dsp:nvSpPr>
        <dsp:cNvPr id="0" name=""/>
        <dsp:cNvSpPr/>
      </dsp:nvSpPr>
      <dsp:spPr>
        <a:xfrm>
          <a:off x="6767822" y="2367514"/>
          <a:ext cx="1450632" cy="725316"/>
        </a:xfrm>
        <a:prstGeom prst="roundRect">
          <a:avLst/>
        </a:prstGeom>
        <a:solidFill>
          <a:srgbClr val="2D2D2D"/>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AT" sz="1300" kern="1200">
              <a:latin typeface="Proxima Nova" panose="02000506030000020004" pitchFamily="50" charset="0"/>
              <a:ea typeface="+mn-ea"/>
              <a:cs typeface="+mn-cs"/>
            </a:rPr>
            <a:t>Drehen</a:t>
          </a:r>
          <a:endParaRPr lang="de-AT" sz="1300" kern="1200" dirty="0">
            <a:latin typeface="Proxima Nova" panose="02000506030000020004" pitchFamily="50" charset="0"/>
            <a:ea typeface="+mn-ea"/>
            <a:cs typeface="+mn-cs"/>
          </a:endParaRPr>
        </a:p>
      </dsp:txBody>
      <dsp:txXfrm>
        <a:off x="6803229" y="2402921"/>
        <a:ext cx="1379818" cy="654502"/>
      </dsp:txXfrm>
    </dsp:sp>
    <dsp:sp modelId="{E6E1EA0B-3CFA-4E5E-90CA-CF24F7635832}">
      <dsp:nvSpPr>
        <dsp:cNvPr id="0" name=""/>
        <dsp:cNvSpPr/>
      </dsp:nvSpPr>
      <dsp:spPr>
        <a:xfrm>
          <a:off x="5720241" y="3681139"/>
          <a:ext cx="1450632" cy="725316"/>
        </a:xfrm>
        <a:prstGeom prst="roundRect">
          <a:avLst/>
        </a:prstGeom>
        <a:solidFill>
          <a:srgbClr val="2D2D2D"/>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33400">
            <a:lnSpc>
              <a:spcPct val="90000"/>
            </a:lnSpc>
            <a:spcBef>
              <a:spcPct val="0"/>
            </a:spcBef>
            <a:spcAft>
              <a:spcPct val="35000"/>
            </a:spcAft>
            <a:buNone/>
          </a:pPr>
          <a:r>
            <a:rPr lang="de-AT" sz="1300" kern="1200">
              <a:latin typeface="Proxima Nova" panose="02000506030000020004" pitchFamily="50" charset="0"/>
              <a:ea typeface="+mn-ea"/>
              <a:cs typeface="+mn-cs"/>
            </a:rPr>
            <a:t>Fräsen</a:t>
          </a:r>
          <a:endParaRPr lang="de-AT" sz="1300" kern="1200" dirty="0">
            <a:latin typeface="Proxima Nova" panose="02000506030000020004" pitchFamily="50" charset="0"/>
            <a:ea typeface="+mn-ea"/>
            <a:cs typeface="+mn-cs"/>
          </a:endParaRPr>
        </a:p>
      </dsp:txBody>
      <dsp:txXfrm>
        <a:off x="5755648" y="3716546"/>
        <a:ext cx="1379818" cy="654502"/>
      </dsp:txXfrm>
    </dsp:sp>
    <dsp:sp modelId="{CCCB7D3B-71AB-4129-BA06-18F838889AE4}">
      <dsp:nvSpPr>
        <dsp:cNvPr id="0" name=""/>
        <dsp:cNvSpPr/>
      </dsp:nvSpPr>
      <dsp:spPr>
        <a:xfrm>
          <a:off x="4040051" y="3681139"/>
          <a:ext cx="1450632" cy="725316"/>
        </a:xfrm>
        <a:prstGeom prst="roundRect">
          <a:avLst/>
        </a:prstGeom>
        <a:solidFill>
          <a:srgbClr val="2D2D2D"/>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AT" sz="1300" kern="1200">
              <a:latin typeface="Proxima Nova" panose="02000506030000020004" pitchFamily="50" charset="0"/>
              <a:ea typeface="+mn-ea"/>
              <a:cs typeface="+mn-cs"/>
            </a:rPr>
            <a:t>Erodieren</a:t>
          </a:r>
          <a:endParaRPr lang="de-AT" sz="1300" kern="1200" dirty="0">
            <a:latin typeface="Proxima Nova" panose="02000506030000020004" pitchFamily="50" charset="0"/>
            <a:ea typeface="+mn-ea"/>
            <a:cs typeface="+mn-cs"/>
          </a:endParaRPr>
        </a:p>
      </dsp:txBody>
      <dsp:txXfrm>
        <a:off x="4075458" y="3716546"/>
        <a:ext cx="1379818" cy="654502"/>
      </dsp:txXfrm>
    </dsp:sp>
    <dsp:sp modelId="{4DCDAD15-AAFF-4B1F-B6EA-3C1280F89ABC}">
      <dsp:nvSpPr>
        <dsp:cNvPr id="0" name=""/>
        <dsp:cNvSpPr/>
      </dsp:nvSpPr>
      <dsp:spPr>
        <a:xfrm>
          <a:off x="2992470" y="2367514"/>
          <a:ext cx="1450632" cy="725316"/>
        </a:xfrm>
        <a:prstGeom prst="roundRect">
          <a:avLst/>
        </a:prstGeom>
        <a:solidFill>
          <a:srgbClr val="2D2D2D"/>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AT" sz="1300" kern="1200" dirty="0">
              <a:latin typeface="Proxima Nova" panose="02000506030000020004" pitchFamily="50" charset="0"/>
            </a:rPr>
            <a:t>Finish</a:t>
          </a:r>
        </a:p>
      </dsp:txBody>
      <dsp:txXfrm>
        <a:off x="3027877" y="2402921"/>
        <a:ext cx="1379818" cy="654502"/>
      </dsp:txXfrm>
    </dsp:sp>
    <dsp:sp modelId="{ECC69B27-7D0B-4B94-B3D7-4E38E5758364}">
      <dsp:nvSpPr>
        <dsp:cNvPr id="0" name=""/>
        <dsp:cNvSpPr/>
      </dsp:nvSpPr>
      <dsp:spPr>
        <a:xfrm>
          <a:off x="3366347" y="729450"/>
          <a:ext cx="1450632" cy="725316"/>
        </a:xfrm>
        <a:prstGeom prst="roundRect">
          <a:avLst/>
        </a:prstGeom>
        <a:solidFill>
          <a:srgbClr val="2D2D2D"/>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AT" sz="1300" kern="1200" dirty="0">
              <a:latin typeface="Proxima Nova" panose="02000506030000020004" pitchFamily="50" charset="0"/>
            </a:rPr>
            <a:t>Messtechnik</a:t>
          </a:r>
        </a:p>
      </dsp:txBody>
      <dsp:txXfrm>
        <a:off x="3401754" y="764857"/>
        <a:ext cx="1379818" cy="65450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2"/>
            <a:ext cx="2945658" cy="496333"/>
          </a:xfrm>
          <a:prstGeom prst="rect">
            <a:avLst/>
          </a:prstGeom>
        </p:spPr>
        <p:txBody>
          <a:bodyPr vert="horz" lIns="71209" tIns="35605" rIns="71209" bIns="35605" rtlCol="0"/>
          <a:lstStyle>
            <a:lvl1pPr algn="l">
              <a:defRPr sz="900"/>
            </a:lvl1pPr>
          </a:lstStyle>
          <a:p>
            <a:endParaRPr lang="de-AT"/>
          </a:p>
        </p:txBody>
      </p:sp>
      <p:sp>
        <p:nvSpPr>
          <p:cNvPr id="3" name="Datumsplatzhalter 2"/>
          <p:cNvSpPr>
            <a:spLocks noGrp="1"/>
          </p:cNvSpPr>
          <p:nvPr>
            <p:ph type="dt" sz="quarter" idx="1"/>
          </p:nvPr>
        </p:nvSpPr>
        <p:spPr>
          <a:xfrm>
            <a:off x="3850447" y="2"/>
            <a:ext cx="2945658" cy="496333"/>
          </a:xfrm>
          <a:prstGeom prst="rect">
            <a:avLst/>
          </a:prstGeom>
        </p:spPr>
        <p:txBody>
          <a:bodyPr vert="horz" lIns="71209" tIns="35605" rIns="71209" bIns="35605" rtlCol="0"/>
          <a:lstStyle>
            <a:lvl1pPr algn="r">
              <a:defRPr sz="900"/>
            </a:lvl1pPr>
          </a:lstStyle>
          <a:p>
            <a:fld id="{8DAD9754-03B3-455D-81A6-028DEEFB0488}" type="datetimeFigureOut">
              <a:rPr lang="de-AT" smtClean="0"/>
              <a:pPr/>
              <a:t>03.09.2025</a:t>
            </a:fld>
            <a:endParaRPr lang="de-AT"/>
          </a:p>
        </p:txBody>
      </p:sp>
      <p:sp>
        <p:nvSpPr>
          <p:cNvPr id="4" name="Fußzeilenplatzhalter 3"/>
          <p:cNvSpPr>
            <a:spLocks noGrp="1"/>
          </p:cNvSpPr>
          <p:nvPr>
            <p:ph type="ftr" sz="quarter" idx="2"/>
          </p:nvPr>
        </p:nvSpPr>
        <p:spPr>
          <a:xfrm>
            <a:off x="3" y="9428590"/>
            <a:ext cx="2945658" cy="496333"/>
          </a:xfrm>
          <a:prstGeom prst="rect">
            <a:avLst/>
          </a:prstGeom>
        </p:spPr>
        <p:txBody>
          <a:bodyPr vert="horz" lIns="71209" tIns="35605" rIns="71209" bIns="35605" rtlCol="0" anchor="b"/>
          <a:lstStyle>
            <a:lvl1pPr algn="l">
              <a:defRPr sz="900"/>
            </a:lvl1pPr>
          </a:lstStyle>
          <a:p>
            <a:endParaRPr lang="de-AT"/>
          </a:p>
        </p:txBody>
      </p:sp>
      <p:sp>
        <p:nvSpPr>
          <p:cNvPr id="5" name="Foliennummernplatzhalter 4"/>
          <p:cNvSpPr>
            <a:spLocks noGrp="1"/>
          </p:cNvSpPr>
          <p:nvPr>
            <p:ph type="sldNum" sz="quarter" idx="3"/>
          </p:nvPr>
        </p:nvSpPr>
        <p:spPr>
          <a:xfrm>
            <a:off x="3850447" y="9428590"/>
            <a:ext cx="2945658" cy="496333"/>
          </a:xfrm>
          <a:prstGeom prst="rect">
            <a:avLst/>
          </a:prstGeom>
        </p:spPr>
        <p:txBody>
          <a:bodyPr vert="horz" lIns="71209" tIns="35605" rIns="71209" bIns="35605" rtlCol="0" anchor="b"/>
          <a:lstStyle>
            <a:lvl1pPr algn="r">
              <a:defRPr sz="900"/>
            </a:lvl1pPr>
          </a:lstStyle>
          <a:p>
            <a:fld id="{86FB88A6-2BF2-4680-AA9A-C1670DF0C996}" type="slidenum">
              <a:rPr lang="de-AT" smtClean="0"/>
              <a:pPr/>
              <a:t>‹Nr.›</a:t>
            </a:fld>
            <a:endParaRPr lang="de-AT"/>
          </a:p>
        </p:txBody>
      </p:sp>
    </p:spTree>
    <p:extLst>
      <p:ext uri="{BB962C8B-B14F-4D97-AF65-F5344CB8AC3E}">
        <p14:creationId xmlns:p14="http://schemas.microsoft.com/office/powerpoint/2010/main" val="345787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5"/>
            <a:ext cx="2945295" cy="498419"/>
          </a:xfrm>
          <a:prstGeom prst="rect">
            <a:avLst/>
          </a:prstGeom>
        </p:spPr>
        <p:txBody>
          <a:bodyPr vert="horz" lIns="71209" tIns="35605" rIns="71209" bIns="35605" rtlCol="0"/>
          <a:lstStyle>
            <a:lvl1pPr algn="l">
              <a:defRPr sz="900"/>
            </a:lvl1pPr>
          </a:lstStyle>
          <a:p>
            <a:endParaRPr lang="de-AT"/>
          </a:p>
        </p:txBody>
      </p:sp>
      <p:sp>
        <p:nvSpPr>
          <p:cNvPr id="3" name="Datumsplatzhalter 2"/>
          <p:cNvSpPr>
            <a:spLocks noGrp="1"/>
          </p:cNvSpPr>
          <p:nvPr>
            <p:ph type="dt" idx="1"/>
          </p:nvPr>
        </p:nvSpPr>
        <p:spPr>
          <a:xfrm>
            <a:off x="3850195" y="5"/>
            <a:ext cx="2946388" cy="498419"/>
          </a:xfrm>
          <a:prstGeom prst="rect">
            <a:avLst/>
          </a:prstGeom>
        </p:spPr>
        <p:txBody>
          <a:bodyPr vert="horz" lIns="71209" tIns="35605" rIns="71209" bIns="35605" rtlCol="0"/>
          <a:lstStyle>
            <a:lvl1pPr algn="r">
              <a:defRPr sz="900"/>
            </a:lvl1pPr>
          </a:lstStyle>
          <a:p>
            <a:fld id="{12804FB1-7BE6-4378-A542-948FEDC2BDD1}" type="datetimeFigureOut">
              <a:rPr lang="de-AT" smtClean="0"/>
              <a:t>03.09.2025</a:t>
            </a:fld>
            <a:endParaRPr lang="de-AT"/>
          </a:p>
        </p:txBody>
      </p:sp>
      <p:sp>
        <p:nvSpPr>
          <p:cNvPr id="4" name="Folienbildplatzhalter 3"/>
          <p:cNvSpPr>
            <a:spLocks noGrp="1" noRot="1" noChangeAspect="1"/>
          </p:cNvSpPr>
          <p:nvPr>
            <p:ph type="sldImg" idx="2"/>
          </p:nvPr>
        </p:nvSpPr>
        <p:spPr>
          <a:xfrm>
            <a:off x="419100" y="1241425"/>
            <a:ext cx="5959475" cy="3352800"/>
          </a:xfrm>
          <a:prstGeom prst="rect">
            <a:avLst/>
          </a:prstGeom>
          <a:noFill/>
          <a:ln w="12700">
            <a:solidFill>
              <a:prstClr val="black"/>
            </a:solidFill>
          </a:ln>
        </p:spPr>
        <p:txBody>
          <a:bodyPr vert="horz" lIns="71209" tIns="35605" rIns="71209" bIns="35605" rtlCol="0" anchor="ctr"/>
          <a:lstStyle/>
          <a:p>
            <a:endParaRPr lang="de-AT"/>
          </a:p>
        </p:txBody>
      </p:sp>
      <p:sp>
        <p:nvSpPr>
          <p:cNvPr id="5" name="Notizenplatzhalter 4"/>
          <p:cNvSpPr>
            <a:spLocks noGrp="1"/>
          </p:cNvSpPr>
          <p:nvPr>
            <p:ph type="body" sz="quarter" idx="3"/>
          </p:nvPr>
        </p:nvSpPr>
        <p:spPr>
          <a:xfrm>
            <a:off x="679768" y="4777872"/>
            <a:ext cx="5438140" cy="3908526"/>
          </a:xfrm>
          <a:prstGeom prst="rect">
            <a:avLst/>
          </a:prstGeom>
        </p:spPr>
        <p:txBody>
          <a:bodyPr vert="horz" lIns="71209" tIns="35605" rIns="71209" bIns="35605"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3" y="9428225"/>
            <a:ext cx="2945295" cy="498416"/>
          </a:xfrm>
          <a:prstGeom prst="rect">
            <a:avLst/>
          </a:prstGeom>
        </p:spPr>
        <p:txBody>
          <a:bodyPr vert="horz" lIns="71209" tIns="35605" rIns="71209" bIns="35605" rtlCol="0" anchor="b"/>
          <a:lstStyle>
            <a:lvl1pPr algn="l">
              <a:defRPr sz="900"/>
            </a:lvl1pPr>
          </a:lstStyle>
          <a:p>
            <a:endParaRPr lang="de-AT"/>
          </a:p>
        </p:txBody>
      </p:sp>
      <p:sp>
        <p:nvSpPr>
          <p:cNvPr id="7" name="Foliennummernplatzhalter 6"/>
          <p:cNvSpPr>
            <a:spLocks noGrp="1"/>
          </p:cNvSpPr>
          <p:nvPr>
            <p:ph type="sldNum" sz="quarter" idx="5"/>
          </p:nvPr>
        </p:nvSpPr>
        <p:spPr>
          <a:xfrm>
            <a:off x="3850195" y="9428225"/>
            <a:ext cx="2946388" cy="498416"/>
          </a:xfrm>
          <a:prstGeom prst="rect">
            <a:avLst/>
          </a:prstGeom>
        </p:spPr>
        <p:txBody>
          <a:bodyPr vert="horz" lIns="71209" tIns="35605" rIns="71209" bIns="35605" rtlCol="0" anchor="b"/>
          <a:lstStyle>
            <a:lvl1pPr algn="r">
              <a:defRPr sz="900"/>
            </a:lvl1pPr>
          </a:lstStyle>
          <a:p>
            <a:fld id="{58BD2CBF-91B1-44FE-B99D-445F852613FC}" type="slidenum">
              <a:rPr lang="de-AT" smtClean="0"/>
              <a:t>‹Nr.›</a:t>
            </a:fld>
            <a:endParaRPr lang="de-AT"/>
          </a:p>
        </p:txBody>
      </p:sp>
    </p:spTree>
    <p:extLst>
      <p:ext uri="{BB962C8B-B14F-4D97-AF65-F5344CB8AC3E}">
        <p14:creationId xmlns:p14="http://schemas.microsoft.com/office/powerpoint/2010/main" val="351107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22115-3C0F-BD88-9A48-F59748EB582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D4C43ED-2947-2640-8230-9216B4F43F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F6CEA81-B113-3E2D-E8B8-2D5D43D92956}"/>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F0AF9B10-F08D-C296-79A9-16DCCFB67A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D2CBF-91B1-44FE-B99D-445F852613FC}" type="slidenum">
              <a:rPr kumimoji="0" lang="de-AT"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AT"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95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BA182-DCE2-37CD-B64E-0C42A1AC2A5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C18C9A2-4831-5D83-43F9-A175876019D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BD8999B-8DB4-F2FB-6F7E-A3535CD2664E}"/>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B1205D22-6D9C-B9CE-20A7-C743B9C094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D2CBF-91B1-44FE-B99D-445F852613FC}" type="slidenum">
              <a:rPr kumimoji="0" lang="de-AT"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AT"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28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E2453-44B8-B775-6A10-E49F7B88E17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F5C8C2B-5F73-BDFF-C123-3D75E58EDA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23B9867-BC96-ED5A-8FAF-A5A1D65A6C49}"/>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91F2926A-A9E3-019C-0C9F-E7039452F0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D2CBF-91B1-44FE-B99D-445F852613FC}" type="slidenum">
              <a:rPr kumimoji="0" lang="de-AT"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AT"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202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D2CBF-91B1-44FE-B99D-445F852613FC}" type="slidenum">
              <a:rPr kumimoji="0" lang="de-AT"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AT"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22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D2CBF-91B1-44FE-B99D-445F852613FC}" type="slidenum">
              <a:rPr kumimoji="0" lang="de-AT"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AT"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36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BD2CBF-91B1-44FE-B99D-445F852613FC}" type="slidenum">
              <a:rPr lang="de-AT" smtClean="0"/>
              <a:t>12</a:t>
            </a:fld>
            <a:endParaRPr lang="de-AT"/>
          </a:p>
        </p:txBody>
      </p:sp>
    </p:spTree>
    <p:extLst>
      <p:ext uri="{BB962C8B-B14F-4D97-AF65-F5344CB8AC3E}">
        <p14:creationId xmlns:p14="http://schemas.microsoft.com/office/powerpoint/2010/main" val="942464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AC107-6233-2574-F9CD-62C50A046BF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A8D40E6-D7D2-6937-50D6-CD2C7DA26B5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CDD243A-DDAD-D146-23CC-AE8FE0A4C67B}"/>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09DF0C6C-86DE-45DA-1765-828BF72A6B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D2CBF-91B1-44FE-B99D-445F852613FC}" type="slidenum">
              <a:rPr kumimoji="0" lang="de-AT"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AT"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461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44B99-7C31-42A7-BA78-0E45A0F14E33}"/>
              </a:ext>
            </a:extLst>
          </p:cNvPr>
          <p:cNvSpPr>
            <a:spLocks noGrp="1"/>
          </p:cNvSpPr>
          <p:nvPr>
            <p:ph type="ctrTitle"/>
          </p:nvPr>
        </p:nvSpPr>
        <p:spPr>
          <a:xfrm>
            <a:off x="1524000" y="1122363"/>
            <a:ext cx="9144000" cy="2387600"/>
          </a:xfrm>
        </p:spPr>
        <p:txBody>
          <a:bodyPr anchor="b"/>
          <a:lstStyle>
            <a:lvl1pPr algn="ctr">
              <a:defRPr sz="6000">
                <a:latin typeface="Bahnschrift Light" panose="020B0502040204020203" pitchFamily="34" charset="0"/>
              </a:defRPr>
            </a:lvl1pPr>
          </a:lstStyle>
          <a:p>
            <a:endParaRPr lang="de-AT" dirty="0"/>
          </a:p>
        </p:txBody>
      </p:sp>
      <p:sp>
        <p:nvSpPr>
          <p:cNvPr id="3" name="Untertitel 2">
            <a:extLst>
              <a:ext uri="{FF2B5EF4-FFF2-40B4-BE49-F238E27FC236}">
                <a16:creationId xmlns:a16="http://schemas.microsoft.com/office/drawing/2014/main" id="{654C9C41-F428-488B-83F9-47A5DEF4565C}"/>
              </a:ext>
            </a:extLst>
          </p:cNvPr>
          <p:cNvSpPr>
            <a:spLocks noGrp="1"/>
          </p:cNvSpPr>
          <p:nvPr>
            <p:ph type="subTitle" idx="1"/>
          </p:nvPr>
        </p:nvSpPr>
        <p:spPr>
          <a:xfrm>
            <a:off x="1524000" y="3602038"/>
            <a:ext cx="9144000" cy="1655762"/>
          </a:xfrm>
        </p:spPr>
        <p:txBody>
          <a:bodyPr/>
          <a:lstStyle>
            <a:lvl1pPr marL="0" indent="0" algn="ctr">
              <a:buNone/>
              <a:defRPr sz="2400">
                <a:latin typeface="Bahnschrift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AT" dirty="0"/>
          </a:p>
        </p:txBody>
      </p:sp>
      <p:sp>
        <p:nvSpPr>
          <p:cNvPr id="4" name="Datumsplatzhalter 3">
            <a:extLst>
              <a:ext uri="{FF2B5EF4-FFF2-40B4-BE49-F238E27FC236}">
                <a16:creationId xmlns:a16="http://schemas.microsoft.com/office/drawing/2014/main" id="{93109C2A-20BC-4766-BF8F-AEAB1AB28E16}"/>
              </a:ext>
            </a:extLst>
          </p:cNvPr>
          <p:cNvSpPr>
            <a:spLocks noGrp="1"/>
          </p:cNvSpPr>
          <p:nvPr>
            <p:ph type="dt" sz="half" idx="10"/>
          </p:nvPr>
        </p:nvSpPr>
        <p:spPr/>
        <p:txBody>
          <a:bodyPr/>
          <a:lstStyle/>
          <a:p>
            <a:fld id="{5527227C-88FD-4BE9-A7D4-EAEF6A5D21E2}" type="datetimeFigureOut">
              <a:rPr lang="de-AT" smtClean="0"/>
              <a:t>03.09.2025</a:t>
            </a:fld>
            <a:endParaRPr lang="de-AT"/>
          </a:p>
        </p:txBody>
      </p:sp>
      <p:sp>
        <p:nvSpPr>
          <p:cNvPr id="5" name="Fußzeilenplatzhalter 4">
            <a:extLst>
              <a:ext uri="{FF2B5EF4-FFF2-40B4-BE49-F238E27FC236}">
                <a16:creationId xmlns:a16="http://schemas.microsoft.com/office/drawing/2014/main" id="{D4D2FFDF-9EFD-48D4-8A5B-55CF06CFF05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FFDB20F-25BE-49E0-938F-71FBFFC97EDC}"/>
              </a:ext>
            </a:extLst>
          </p:cNvPr>
          <p:cNvSpPr>
            <a:spLocks noGrp="1"/>
          </p:cNvSpPr>
          <p:nvPr>
            <p:ph type="sldNum" sz="quarter" idx="12"/>
          </p:nvPr>
        </p:nvSpPr>
        <p:spPr/>
        <p:txBody>
          <a:bodyPr/>
          <a:lstStyle/>
          <a:p>
            <a:fld id="{CE9DFE47-5793-404B-9E35-A26C49ADC9E8}" type="slidenum">
              <a:rPr lang="de-AT" smtClean="0"/>
              <a:t>‹Nr.›</a:t>
            </a:fld>
            <a:endParaRPr lang="de-AT"/>
          </a:p>
        </p:txBody>
      </p:sp>
      <p:pic>
        <p:nvPicPr>
          <p:cNvPr id="7" name="Grafik 6">
            <a:extLst>
              <a:ext uri="{FF2B5EF4-FFF2-40B4-BE49-F238E27FC236}">
                <a16:creationId xmlns:a16="http://schemas.microsoft.com/office/drawing/2014/main" id="{3E2967BC-38B6-4744-952A-736ECBE113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1199" y="3394955"/>
            <a:ext cx="2743200" cy="2743200"/>
          </a:xfrm>
          <a:prstGeom prst="rect">
            <a:avLst/>
          </a:prstGeom>
        </p:spPr>
      </p:pic>
      <p:sp>
        <p:nvSpPr>
          <p:cNvPr id="8" name="Rechteck 7">
            <a:extLst>
              <a:ext uri="{FF2B5EF4-FFF2-40B4-BE49-F238E27FC236}">
                <a16:creationId xmlns:a16="http://schemas.microsoft.com/office/drawing/2014/main" id="{F6FD43DF-B715-485B-A02E-020A53AC6A4E}"/>
              </a:ext>
            </a:extLst>
          </p:cNvPr>
          <p:cNvSpPr/>
          <p:nvPr userDrawn="1"/>
        </p:nvSpPr>
        <p:spPr>
          <a:xfrm>
            <a:off x="0" y="-30578"/>
            <a:ext cx="12192000" cy="2163434"/>
          </a:xfrm>
          <a:prstGeom prst="rect">
            <a:avLst/>
          </a:prstGeom>
          <a:solidFill>
            <a:srgbClr val="E85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EEA6B4A1-DDB8-4394-94BE-7B43FB79DDC6}"/>
              </a:ext>
            </a:extLst>
          </p:cNvPr>
          <p:cNvSpPr/>
          <p:nvPr userDrawn="1"/>
        </p:nvSpPr>
        <p:spPr>
          <a:xfrm>
            <a:off x="0" y="2132856"/>
            <a:ext cx="12192000" cy="10439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 name="Grafik 9">
            <a:extLst>
              <a:ext uri="{FF2B5EF4-FFF2-40B4-BE49-F238E27FC236}">
                <a16:creationId xmlns:a16="http://schemas.microsoft.com/office/drawing/2014/main" id="{56C75332-BA9F-4EF0-9684-CAAAEDF9EB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552267" y="2459345"/>
            <a:ext cx="5416242" cy="1136342"/>
          </a:xfrm>
          <a:prstGeom prst="rect">
            <a:avLst/>
          </a:prstGeom>
        </p:spPr>
      </p:pic>
    </p:spTree>
    <p:extLst>
      <p:ext uri="{BB962C8B-B14F-4D97-AF65-F5344CB8AC3E}">
        <p14:creationId xmlns:p14="http://schemas.microsoft.com/office/powerpoint/2010/main" val="602781365"/>
      </p:ext>
    </p:extLst>
  </p:cSld>
  <p:clrMapOvr>
    <a:masterClrMapping/>
  </p:clrMapOvr>
  <p:transition spd="slow" advTm="7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44309-E223-4580-B411-0657C11BD3AB}"/>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F5C8F44-85F5-4418-A2B5-6326D861DED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94177FF-3DB5-4388-A7E4-601FF0662969}"/>
              </a:ext>
            </a:extLst>
          </p:cNvPr>
          <p:cNvSpPr>
            <a:spLocks noGrp="1"/>
          </p:cNvSpPr>
          <p:nvPr>
            <p:ph type="dt" sz="half" idx="10"/>
          </p:nvPr>
        </p:nvSpPr>
        <p:spPr/>
        <p:txBody>
          <a:bodyPr/>
          <a:lstStyle/>
          <a:p>
            <a:fld id="{5527227C-88FD-4BE9-A7D4-EAEF6A5D21E2}" type="datetimeFigureOut">
              <a:rPr lang="de-AT" smtClean="0"/>
              <a:t>03.09.2025</a:t>
            </a:fld>
            <a:endParaRPr lang="de-AT"/>
          </a:p>
        </p:txBody>
      </p:sp>
      <p:sp>
        <p:nvSpPr>
          <p:cNvPr id="5" name="Fußzeilenplatzhalter 4">
            <a:extLst>
              <a:ext uri="{FF2B5EF4-FFF2-40B4-BE49-F238E27FC236}">
                <a16:creationId xmlns:a16="http://schemas.microsoft.com/office/drawing/2014/main" id="{5C9AEFB7-7961-4EDF-B406-9192A26F7B6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777CDC4-2BC2-45E3-8A7B-01EEE6D65EDB}"/>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3488266626"/>
      </p:ext>
    </p:extLst>
  </p:cSld>
  <p:clrMapOvr>
    <a:masterClrMapping/>
  </p:clrMapOvr>
  <p:transition spd="slow" advTm="7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93A8D77-240C-4CDC-BFCD-4A55CD967CBA}"/>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33B40AC5-812E-4B79-ABB0-DC17617EDE7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16B9F38-7175-4348-8AD7-72717DBDEA1C}"/>
              </a:ext>
            </a:extLst>
          </p:cNvPr>
          <p:cNvSpPr>
            <a:spLocks noGrp="1"/>
          </p:cNvSpPr>
          <p:nvPr>
            <p:ph type="dt" sz="half" idx="10"/>
          </p:nvPr>
        </p:nvSpPr>
        <p:spPr/>
        <p:txBody>
          <a:bodyPr/>
          <a:lstStyle/>
          <a:p>
            <a:fld id="{5527227C-88FD-4BE9-A7D4-EAEF6A5D21E2}" type="datetimeFigureOut">
              <a:rPr lang="de-AT" smtClean="0"/>
              <a:t>03.09.2025</a:t>
            </a:fld>
            <a:endParaRPr lang="de-AT"/>
          </a:p>
        </p:txBody>
      </p:sp>
      <p:sp>
        <p:nvSpPr>
          <p:cNvPr id="5" name="Fußzeilenplatzhalter 4">
            <a:extLst>
              <a:ext uri="{FF2B5EF4-FFF2-40B4-BE49-F238E27FC236}">
                <a16:creationId xmlns:a16="http://schemas.microsoft.com/office/drawing/2014/main" id="{76B6CAEE-BFE4-4C65-AE65-A974E8330BA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81BCA77-1D5C-4785-8AB2-1D9B4ED4FAE6}"/>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248868882"/>
      </p:ext>
    </p:extLst>
  </p:cSld>
  <p:clrMapOvr>
    <a:masterClrMapping/>
  </p:clrMapOvr>
  <p:transition spd="slow" advTm="7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6393EC-F7D5-A696-BC81-7CD9D897221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94953B14-0019-347F-A9BE-29562E3A1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7BD5FF2-11D3-46D3-5D84-CA10B0670FEC}"/>
              </a:ext>
            </a:extLst>
          </p:cNvPr>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5" name="Fußzeilenplatzhalter 4">
            <a:extLst>
              <a:ext uri="{FF2B5EF4-FFF2-40B4-BE49-F238E27FC236}">
                <a16:creationId xmlns:a16="http://schemas.microsoft.com/office/drawing/2014/main" id="{4D864EA9-02A7-DEAE-3AD0-078FD33571F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C514B22-1DC1-6697-DAF2-080CACF0A0CF}"/>
              </a:ext>
            </a:extLst>
          </p:cNvPr>
          <p:cNvSpPr>
            <a:spLocks noGrp="1"/>
          </p:cNvSpPr>
          <p:nvPr>
            <p:ph type="sldNum" sz="quarter" idx="12"/>
          </p:nvPr>
        </p:nvSpPr>
        <p:spPr/>
        <p:txBody>
          <a:bodyPr/>
          <a:lstStyle/>
          <a:p>
            <a:fld id="{4FBE0996-D8F9-4090-AC63-E20668B247EB}" type="slidenum">
              <a:rPr lang="de-AT" smtClean="0"/>
              <a:pPr/>
              <a:t>‹Nr.›</a:t>
            </a:fld>
            <a:endParaRPr lang="de-AT"/>
          </a:p>
        </p:txBody>
      </p:sp>
      <p:pic>
        <p:nvPicPr>
          <p:cNvPr id="7" name="Grafik 6" descr="Ein Bild, das Text, Schrift, Logo, Grafiken enthält.&#10;&#10;Automatisch generierte Beschreibung">
            <a:extLst>
              <a:ext uri="{FF2B5EF4-FFF2-40B4-BE49-F238E27FC236}">
                <a16:creationId xmlns:a16="http://schemas.microsoft.com/office/drawing/2014/main" id="{58A3740F-4839-23AD-64F4-9F008EBFCB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7" y="6289474"/>
            <a:ext cx="1449617" cy="338051"/>
          </a:xfrm>
          <a:prstGeom prst="rect">
            <a:avLst/>
          </a:prstGeom>
        </p:spPr>
      </p:pic>
    </p:spTree>
    <p:extLst>
      <p:ext uri="{BB962C8B-B14F-4D97-AF65-F5344CB8AC3E}">
        <p14:creationId xmlns:p14="http://schemas.microsoft.com/office/powerpoint/2010/main" val="211178276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6CD00-07DC-2428-B740-023F13CDCB2A}"/>
              </a:ext>
            </a:extLst>
          </p:cNvPr>
          <p:cNvSpPr>
            <a:spLocks noGrp="1"/>
          </p:cNvSpPr>
          <p:nvPr>
            <p:ph type="title" hasCustomPrompt="1"/>
          </p:nvPr>
        </p:nvSpPr>
        <p:spPr/>
        <p:txBody>
          <a:bodyPr>
            <a:normAutofit/>
          </a:bodyPr>
          <a:lstStyle>
            <a:lvl1pPr>
              <a:defRPr sz="3200" cap="small" baseline="0">
                <a:solidFill>
                  <a:srgbClr val="F15A25"/>
                </a:solidFill>
                <a:latin typeface="Expressway Xb" panose="020B0904020200020204" pitchFamily="34" charset="0"/>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63D4C8A5-055E-980B-14A1-52AE482804CC}"/>
              </a:ext>
            </a:extLst>
          </p:cNvPr>
          <p:cNvSpPr>
            <a:spLocks noGrp="1"/>
          </p:cNvSpPr>
          <p:nvPr>
            <p:ph idx="1"/>
          </p:nvPr>
        </p:nvSpPr>
        <p:spPr/>
        <p:txBody>
          <a:bodyPr>
            <a:normAutofit/>
          </a:bodyPr>
          <a:lstStyle>
            <a:lvl1pPr marL="228600" indent="-228600">
              <a:buFont typeface="Symbol" panose="05050102010706020507" pitchFamily="18" charset="2"/>
              <a:buChar char="-"/>
              <a:defRPr sz="2400">
                <a:latin typeface="Proxima Nova" panose="02000506030000020004" pitchFamily="50" charset="0"/>
              </a:defRPr>
            </a:lvl1pPr>
            <a:lvl2pPr marL="685800" indent="-228600">
              <a:buFont typeface="Symbol" panose="05050102010706020507" pitchFamily="18" charset="2"/>
              <a:buChar char="-"/>
              <a:defRPr sz="2400">
                <a:latin typeface="Proxima Nova" panose="02000506030000020004" pitchFamily="50" charset="0"/>
              </a:defRPr>
            </a:lvl2pPr>
            <a:lvl3pPr marL="1143000" indent="-228600">
              <a:buFont typeface="Symbol" panose="05050102010706020507" pitchFamily="18" charset="2"/>
              <a:buChar char="-"/>
              <a:defRPr sz="2400">
                <a:latin typeface="Proxima Nova" panose="02000506030000020004" pitchFamily="50" charset="0"/>
              </a:defRPr>
            </a:lvl3pPr>
            <a:lvl4pPr marL="1600200" indent="-228600">
              <a:buFont typeface="Symbol" panose="05050102010706020507" pitchFamily="18" charset="2"/>
              <a:buChar char="-"/>
              <a:defRPr sz="2400">
                <a:latin typeface="Proxima Nova" panose="02000506030000020004" pitchFamily="50" charset="0"/>
              </a:defRPr>
            </a:lvl4pPr>
            <a:lvl5pPr marL="2057400" indent="-228600">
              <a:buFont typeface="Symbol" panose="05050102010706020507" pitchFamily="18" charset="2"/>
              <a:buChar char="-"/>
              <a:defRPr sz="2400">
                <a:latin typeface="Proxima Nova" panose="02000506030000020004" pitchFamily="50"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Foliennummernplatzhalter 5">
            <a:extLst>
              <a:ext uri="{FF2B5EF4-FFF2-40B4-BE49-F238E27FC236}">
                <a16:creationId xmlns:a16="http://schemas.microsoft.com/office/drawing/2014/main" id="{CDB4CB5A-F5F0-7AA4-5709-871163BDADD4}"/>
              </a:ext>
            </a:extLst>
          </p:cNvPr>
          <p:cNvSpPr>
            <a:spLocks noGrp="1"/>
          </p:cNvSpPr>
          <p:nvPr>
            <p:ph type="sldNum" sz="quarter" idx="12"/>
          </p:nvPr>
        </p:nvSpPr>
        <p:spPr>
          <a:xfrm>
            <a:off x="838200" y="6356350"/>
            <a:ext cx="2743200" cy="365125"/>
          </a:xfrm>
        </p:spPr>
        <p:txBody>
          <a:bodyPr/>
          <a:lstStyle>
            <a:lvl1pPr algn="l">
              <a:defRPr sz="1200">
                <a:latin typeface="Roboto Mono" panose="00000009000000000000" pitchFamily="49" charset="0"/>
                <a:ea typeface="Roboto Mono" panose="00000009000000000000" pitchFamily="49" charset="0"/>
              </a:defRPr>
            </a:lvl1pPr>
          </a:lstStyle>
          <a:p>
            <a:fld id="{4FBE0996-D8F9-4090-AC63-E20668B247EB}" type="slidenum">
              <a:rPr lang="de-AT" smtClean="0"/>
              <a:pPr/>
              <a:t>‹Nr.›</a:t>
            </a:fld>
            <a:endParaRPr lang="de-AT" dirty="0"/>
          </a:p>
        </p:txBody>
      </p:sp>
      <p:pic>
        <p:nvPicPr>
          <p:cNvPr id="8" name="Grafik 7" descr="Ein Bild, das Text, Schrift, Logo, Grafiken enthält.&#10;&#10;Automatisch generierte Beschreibung">
            <a:extLst>
              <a:ext uri="{FF2B5EF4-FFF2-40B4-BE49-F238E27FC236}">
                <a16:creationId xmlns:a16="http://schemas.microsoft.com/office/drawing/2014/main" id="{7B528CE4-1E7E-A20E-1F7E-E25BC2A67A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7" y="6289474"/>
            <a:ext cx="1449617" cy="338051"/>
          </a:xfrm>
          <a:prstGeom prst="rect">
            <a:avLst/>
          </a:prstGeom>
        </p:spPr>
      </p:pic>
      <p:pic>
        <p:nvPicPr>
          <p:cNvPr id="5" name="Grafik 4" descr="Ein Bild, das Screenshot, Schwarz, Reihe, Quadrat enthält.&#10;&#10;Automatisch generierte Beschreibung">
            <a:extLst>
              <a:ext uri="{FF2B5EF4-FFF2-40B4-BE49-F238E27FC236}">
                <a16:creationId xmlns:a16="http://schemas.microsoft.com/office/drawing/2014/main" id="{6DDB58E8-919E-026C-970C-BD7D2950170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906" t="33570" r="19086" b="19298"/>
          <a:stretch/>
        </p:blipFill>
        <p:spPr>
          <a:xfrm>
            <a:off x="7752185" y="-1"/>
            <a:ext cx="4439816" cy="3232287"/>
          </a:xfrm>
          <a:prstGeom prst="rect">
            <a:avLst/>
          </a:prstGeom>
        </p:spPr>
      </p:pic>
    </p:spTree>
    <p:extLst>
      <p:ext uri="{BB962C8B-B14F-4D97-AF65-F5344CB8AC3E}">
        <p14:creationId xmlns:p14="http://schemas.microsoft.com/office/powerpoint/2010/main" val="134351363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125EB3-70B6-A5C3-B635-177BC9AB634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3E6EF0B5-08A3-0504-B923-6C51808A56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51056B0-BE89-598E-B47B-40AF34EFEE2F}"/>
              </a:ext>
            </a:extLst>
          </p:cNvPr>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5" name="Fußzeilenplatzhalter 4">
            <a:extLst>
              <a:ext uri="{FF2B5EF4-FFF2-40B4-BE49-F238E27FC236}">
                <a16:creationId xmlns:a16="http://schemas.microsoft.com/office/drawing/2014/main" id="{6E489C18-A009-AB91-D703-D106E09E11D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A496B88-FFA0-6A9E-85B6-F586F06E789E}"/>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5491654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81246-AD20-6100-80D4-18719FB25C5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9A7E1994-F45B-3B59-8ED1-E4152C47209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70D58938-587B-CE2F-B590-01380406B26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B3EF0641-34B5-0EBD-4130-6B3DE162BFDD}"/>
              </a:ext>
            </a:extLst>
          </p:cNvPr>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6" name="Fußzeilenplatzhalter 5">
            <a:extLst>
              <a:ext uri="{FF2B5EF4-FFF2-40B4-BE49-F238E27FC236}">
                <a16:creationId xmlns:a16="http://schemas.microsoft.com/office/drawing/2014/main" id="{D98928DF-3BAD-6AB1-A047-FCC3D78602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79240579-6637-56BB-9887-1643B8BB6F2A}"/>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415801985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100A43-C33F-C90A-1F9A-FA66257AF2F1}"/>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2C56A885-9B46-06F5-FFD8-1B5BD764F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91C1039-141B-47CB-D748-7E2BEBED0E7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ADC08A14-F0E5-82D3-9C1E-64DC7C91E5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8CF6401-AB7A-D573-6538-90D3031504D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BF5E5EB-0FE9-C6FB-6A8B-3B1CC830E787}"/>
              </a:ext>
            </a:extLst>
          </p:cNvPr>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8" name="Fußzeilenplatzhalter 7">
            <a:extLst>
              <a:ext uri="{FF2B5EF4-FFF2-40B4-BE49-F238E27FC236}">
                <a16:creationId xmlns:a16="http://schemas.microsoft.com/office/drawing/2014/main" id="{72911A7A-F5A2-CE4C-C7C0-A11972679DF8}"/>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E9F74EA-E687-4AEB-B971-D2E1F1AF7AE5}"/>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202304352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9092AA-6161-5288-208C-EF0F6A67BE56}"/>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85B7A1BB-CFDA-E027-9244-7D25F2B8D533}"/>
              </a:ext>
            </a:extLst>
          </p:cNvPr>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4" name="Fußzeilenplatzhalter 3">
            <a:extLst>
              <a:ext uri="{FF2B5EF4-FFF2-40B4-BE49-F238E27FC236}">
                <a16:creationId xmlns:a16="http://schemas.microsoft.com/office/drawing/2014/main" id="{7DEB741F-4E5F-4A1A-DA90-87062AC99FCC}"/>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58E07E84-E75D-773D-585E-6A9CD5E1B421}"/>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108194518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3ED8E13-2C1D-281B-B024-EA6976D383D2}"/>
              </a:ext>
            </a:extLst>
          </p:cNvPr>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3" name="Fußzeilenplatzhalter 2">
            <a:extLst>
              <a:ext uri="{FF2B5EF4-FFF2-40B4-BE49-F238E27FC236}">
                <a16:creationId xmlns:a16="http://schemas.microsoft.com/office/drawing/2014/main" id="{7B32AECC-D5FE-D7E9-4A56-432E7AF06260}"/>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70DBF1BC-7AC7-4D2E-8D92-54A14F3BE50A}"/>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244218526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99724-18E0-1E50-B971-8C8AA35D6E2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F2C81EC-02BC-975D-7833-B705FB8084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EA99BFC8-FAD5-E5E1-146F-B0F46FB99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E25F2FD-3529-FB51-367D-85BB59D28357}"/>
              </a:ext>
            </a:extLst>
          </p:cNvPr>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6" name="Fußzeilenplatzhalter 5">
            <a:extLst>
              <a:ext uri="{FF2B5EF4-FFF2-40B4-BE49-F238E27FC236}">
                <a16:creationId xmlns:a16="http://schemas.microsoft.com/office/drawing/2014/main" id="{262DB931-1D52-8FFB-6411-DEFF1E8D62D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F24DEF12-B6CD-1DC0-96B5-8CEAA6B62EA3}"/>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194028912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600151-D4BD-4C73-BFEB-FC7BF6720A4A}"/>
              </a:ext>
            </a:extLst>
          </p:cNvPr>
          <p:cNvSpPr>
            <a:spLocks noGrp="1"/>
          </p:cNvSpPr>
          <p:nvPr>
            <p:ph type="title"/>
          </p:nvPr>
        </p:nvSpPr>
        <p:spPr/>
        <p:txBody>
          <a:bodyPr/>
          <a:lstStyle>
            <a:lvl1pPr>
              <a:defRPr cap="all" normalizeH="1" baseline="0">
                <a:latin typeface="Bahnschrift Light" panose="020B0502040204020203" pitchFamily="34" charset="0"/>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1DEECBB3-7D4D-451C-83B0-FB4023200695}"/>
              </a:ext>
            </a:extLst>
          </p:cNvPr>
          <p:cNvSpPr>
            <a:spLocks noGrp="1"/>
          </p:cNvSpPr>
          <p:nvPr>
            <p:ph idx="1"/>
          </p:nvPr>
        </p:nvSpPr>
        <p:spPr/>
        <p:txBody>
          <a:bodyPr/>
          <a:lstStyle>
            <a:lvl1pPr>
              <a:defRPr>
                <a:latin typeface="Bahnschrift Light" panose="020B0502040204020203" pitchFamily="34" charset="0"/>
              </a:defRPr>
            </a:lvl1pPr>
            <a:lvl2pPr>
              <a:defRPr>
                <a:latin typeface="Bahnschrift Light" panose="020B0502040204020203" pitchFamily="34" charset="0"/>
              </a:defRPr>
            </a:lvl2pPr>
            <a:lvl3pPr>
              <a:defRPr>
                <a:latin typeface="Bahnschrift Light" panose="020B0502040204020203" pitchFamily="34" charset="0"/>
              </a:defRPr>
            </a:lvl3pPr>
            <a:lvl4pPr>
              <a:defRPr>
                <a:latin typeface="Bahnschrift Light" panose="020B0502040204020203" pitchFamily="34" charset="0"/>
              </a:defRPr>
            </a:lvl4pPr>
            <a:lvl5pPr>
              <a:defRPr>
                <a:latin typeface="Bahnschrift Light"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AA6E4C61-7B35-47E9-BBC4-4EFFB944EA95}"/>
              </a:ext>
            </a:extLst>
          </p:cNvPr>
          <p:cNvSpPr>
            <a:spLocks noGrp="1"/>
          </p:cNvSpPr>
          <p:nvPr>
            <p:ph type="dt" sz="half" idx="10"/>
          </p:nvPr>
        </p:nvSpPr>
        <p:spPr/>
        <p:txBody>
          <a:bodyPr/>
          <a:lstStyle/>
          <a:p>
            <a:fld id="{5527227C-88FD-4BE9-A7D4-EAEF6A5D21E2}" type="datetimeFigureOut">
              <a:rPr lang="de-AT" smtClean="0"/>
              <a:t>03.09.2025</a:t>
            </a:fld>
            <a:endParaRPr lang="de-AT"/>
          </a:p>
        </p:txBody>
      </p:sp>
      <p:sp>
        <p:nvSpPr>
          <p:cNvPr id="5" name="Fußzeilenplatzhalter 4">
            <a:extLst>
              <a:ext uri="{FF2B5EF4-FFF2-40B4-BE49-F238E27FC236}">
                <a16:creationId xmlns:a16="http://schemas.microsoft.com/office/drawing/2014/main" id="{9730179C-744A-4E19-87CC-8E0AD9EEE11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93968A0-88A2-4808-BDF3-9DAE381F6E19}"/>
              </a:ext>
            </a:extLst>
          </p:cNvPr>
          <p:cNvSpPr>
            <a:spLocks noGrp="1"/>
          </p:cNvSpPr>
          <p:nvPr>
            <p:ph type="sldNum" sz="quarter" idx="12"/>
          </p:nvPr>
        </p:nvSpPr>
        <p:spPr/>
        <p:txBody>
          <a:bodyPr/>
          <a:lstStyle/>
          <a:p>
            <a:fld id="{CE9DFE47-5793-404B-9E35-A26C49ADC9E8}" type="slidenum">
              <a:rPr lang="de-AT" smtClean="0"/>
              <a:t>‹Nr.›</a:t>
            </a:fld>
            <a:endParaRPr lang="de-AT"/>
          </a:p>
        </p:txBody>
      </p:sp>
      <p:sp>
        <p:nvSpPr>
          <p:cNvPr id="7" name="Rechteck 6">
            <a:extLst>
              <a:ext uri="{FF2B5EF4-FFF2-40B4-BE49-F238E27FC236}">
                <a16:creationId xmlns:a16="http://schemas.microsoft.com/office/drawing/2014/main" id="{D9B03F7B-7A06-443F-845C-ECA3E473DDD2}"/>
              </a:ext>
            </a:extLst>
          </p:cNvPr>
          <p:cNvSpPr/>
          <p:nvPr userDrawn="1"/>
        </p:nvSpPr>
        <p:spPr>
          <a:xfrm>
            <a:off x="0" y="6176963"/>
            <a:ext cx="12192000" cy="681037"/>
          </a:xfrm>
          <a:prstGeom prst="rect">
            <a:avLst/>
          </a:prstGeom>
          <a:solidFill>
            <a:srgbClr val="E85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Grafik 7">
            <a:extLst>
              <a:ext uri="{FF2B5EF4-FFF2-40B4-BE49-F238E27FC236}">
                <a16:creationId xmlns:a16="http://schemas.microsoft.com/office/drawing/2014/main" id="{3B047BC5-80C4-4A77-BE38-C3334BBC50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824" y="6279079"/>
            <a:ext cx="2272626" cy="476803"/>
          </a:xfrm>
          <a:prstGeom prst="rect">
            <a:avLst/>
          </a:prstGeom>
        </p:spPr>
      </p:pic>
      <p:pic>
        <p:nvPicPr>
          <p:cNvPr id="9" name="Grafik 8">
            <a:extLst>
              <a:ext uri="{FF2B5EF4-FFF2-40B4-BE49-F238E27FC236}">
                <a16:creationId xmlns:a16="http://schemas.microsoft.com/office/drawing/2014/main" id="{3B433F4D-99EA-4892-9D31-B54194993734}"/>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53824" y="4526963"/>
            <a:ext cx="1598942" cy="1598942"/>
          </a:xfrm>
          <a:prstGeom prst="rect">
            <a:avLst/>
          </a:prstGeom>
        </p:spPr>
      </p:pic>
    </p:spTree>
    <p:extLst>
      <p:ext uri="{BB962C8B-B14F-4D97-AF65-F5344CB8AC3E}">
        <p14:creationId xmlns:p14="http://schemas.microsoft.com/office/powerpoint/2010/main" val="3858016871"/>
      </p:ext>
    </p:extLst>
  </p:cSld>
  <p:clrMapOvr>
    <a:masterClrMapping/>
  </p:clrMapOvr>
  <p:transition spd="slow" advTm="7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05F6A3-68CF-6691-F191-CD962D5FB98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5792C7D9-B19A-ECA7-954C-8B7530DA03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A5638C98-08FF-4632-E00E-823B7AFA4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B63B7B8-6974-2DC7-FD17-78B9E3AB3D7D}"/>
              </a:ext>
            </a:extLst>
          </p:cNvPr>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6" name="Fußzeilenplatzhalter 5">
            <a:extLst>
              <a:ext uri="{FF2B5EF4-FFF2-40B4-BE49-F238E27FC236}">
                <a16:creationId xmlns:a16="http://schemas.microsoft.com/office/drawing/2014/main" id="{73A27D27-A0FB-F263-2B39-D354F2191C0C}"/>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5AD3773-06A7-CD4A-401B-AA5F1D635ED2}"/>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1116063148"/>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70DBB-1514-75A4-BD3F-FD8CDB225830}"/>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96CD1414-B657-BAE2-4AA1-BC9835ADD5A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EE47E1A-066B-9F0C-11E3-57E90AD933E0}"/>
              </a:ext>
            </a:extLst>
          </p:cNvPr>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5" name="Fußzeilenplatzhalter 4">
            <a:extLst>
              <a:ext uri="{FF2B5EF4-FFF2-40B4-BE49-F238E27FC236}">
                <a16:creationId xmlns:a16="http://schemas.microsoft.com/office/drawing/2014/main" id="{9A13AF1F-B0FE-580C-0F42-9D0B3A06085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996E431-410C-4959-21BE-5B295036C54E}"/>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131412651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8E94F6-1B5B-008D-5432-AE598F18E1D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64E95AFB-D5DD-68CD-4D63-B5C9D576BF0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C15B5DF6-496F-333D-BEAF-52C3067A3A11}"/>
              </a:ext>
            </a:extLst>
          </p:cNvPr>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5" name="Fußzeilenplatzhalter 4">
            <a:extLst>
              <a:ext uri="{FF2B5EF4-FFF2-40B4-BE49-F238E27FC236}">
                <a16:creationId xmlns:a16="http://schemas.microsoft.com/office/drawing/2014/main" id="{9D8439FC-DD59-FEC7-325E-17C21F405B2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D350C25-5C48-9C38-CB61-D7F6E57E9DD1}"/>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140008223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DA93B9B-E62E-494B-9D58-DACD6B10B37C}" type="datetimeFigureOut">
              <a:rPr lang="de-AT" smtClean="0"/>
              <a:pPr/>
              <a:t>03.09.2025</a:t>
            </a:fld>
            <a:endParaRPr lang="de-AT"/>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FBE0996-D8F9-4090-AC63-E20668B247EB}" type="slidenum">
              <a:rPr lang="de-AT" smtClean="0"/>
              <a:pPr/>
              <a:t>‹Nr.›</a:t>
            </a:fld>
            <a:endParaRPr lang="de-AT"/>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de-AT"/>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de-DE"/>
              <a:t>Titelmasterformat durch Klicken bearbeiten</a:t>
            </a:r>
            <a:endParaRPr lang="en-US" dirty="0"/>
          </a:p>
        </p:txBody>
      </p:sp>
    </p:spTree>
    <p:extLst>
      <p:ext uri="{BB962C8B-B14F-4D97-AF65-F5344CB8AC3E}">
        <p14:creationId xmlns:p14="http://schemas.microsoft.com/office/powerpoint/2010/main" val="389304170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pc="0">
                <a:latin typeface="Proxima Nova" panose="02000506030000020004" pitchFamily="50" charset="0"/>
              </a:defRPr>
            </a:lvl1pPr>
            <a:lvl2pPr>
              <a:defRPr spc="0">
                <a:latin typeface="Proxima Nova" panose="02000506030000020004" pitchFamily="50" charset="0"/>
              </a:defRPr>
            </a:lvl2pPr>
            <a:lvl3pPr>
              <a:defRPr spc="0">
                <a:latin typeface="Proxima Nova" panose="02000506030000020004" pitchFamily="50" charset="0"/>
              </a:defRPr>
            </a:lvl3pPr>
            <a:lvl4pPr>
              <a:defRPr spc="0">
                <a:latin typeface="Proxima Nova" panose="02000506030000020004" pitchFamily="50" charset="0"/>
              </a:defRPr>
            </a:lvl4pPr>
            <a:lvl5pPr>
              <a:defRPr spc="0">
                <a:latin typeface="Proxima Nova" panose="02000506030000020004" pitchFamily="50"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FBE0996-D8F9-4090-AC63-E20668B247EB}" type="slidenum">
              <a:rPr lang="de-AT" smtClean="0"/>
              <a:pPr/>
              <a:t>‹Nr.›</a:t>
            </a:fld>
            <a:endParaRPr lang="de-AT"/>
          </a:p>
        </p:txBody>
      </p:sp>
      <p:sp>
        <p:nvSpPr>
          <p:cNvPr id="7" name="Title 6"/>
          <p:cNvSpPr>
            <a:spLocks noGrp="1"/>
          </p:cNvSpPr>
          <p:nvPr>
            <p:ph type="title"/>
          </p:nvPr>
        </p:nvSpPr>
        <p:spPr>
          <a:xfrm>
            <a:off x="584170" y="332656"/>
            <a:ext cx="11175013" cy="1054394"/>
          </a:xfrm>
        </p:spPr>
        <p:txBody>
          <a:bodyPr/>
          <a:lstStyle>
            <a:lvl1pPr algn="l">
              <a:defRPr sz="3200" cap="small" spc="0" baseline="0">
                <a:solidFill>
                  <a:srgbClr val="E85611"/>
                </a:solidFill>
                <a:latin typeface="Expressway Xb" panose="020B0904020200020204" pitchFamily="34" charset="0"/>
              </a:defRPr>
            </a:lvl1pPr>
          </a:lstStyle>
          <a:p>
            <a:r>
              <a:rPr lang="de-DE" dirty="0"/>
              <a:t>Titelmasterformat durch Klicken bearbeiten</a:t>
            </a:r>
            <a:endParaRPr lang="en-US" dirty="0"/>
          </a:p>
        </p:txBody>
      </p:sp>
      <p:pic>
        <p:nvPicPr>
          <p:cNvPr id="9" name="Grafik 8" descr="Ein Bild, das Text, Schrift, Logo, Grafiken enthält.&#10;&#10;Automatisch generierte Beschreibung">
            <a:extLst>
              <a:ext uri="{FF2B5EF4-FFF2-40B4-BE49-F238E27FC236}">
                <a16:creationId xmlns:a16="http://schemas.microsoft.com/office/drawing/2014/main" id="{07153C08-6B05-B21F-0DF4-98FABE1F06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7" y="6289474"/>
            <a:ext cx="1449617" cy="338051"/>
          </a:xfrm>
          <a:prstGeom prst="rect">
            <a:avLst/>
          </a:prstGeom>
        </p:spPr>
      </p:pic>
      <p:pic>
        <p:nvPicPr>
          <p:cNvPr id="2" name="Grafik 1" descr="Ein Bild, das Screenshot, Schwarz, Reihe, Quadrat enthält.&#10;&#10;Automatisch generierte Beschreibung">
            <a:extLst>
              <a:ext uri="{FF2B5EF4-FFF2-40B4-BE49-F238E27FC236}">
                <a16:creationId xmlns:a16="http://schemas.microsoft.com/office/drawing/2014/main" id="{4417E51E-706B-AF69-E1B0-1F6D8B4F4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906" t="33570" r="19086" b="19298"/>
          <a:stretch/>
        </p:blipFill>
        <p:spPr>
          <a:xfrm>
            <a:off x="7752185" y="-1"/>
            <a:ext cx="4439816" cy="3232287"/>
          </a:xfrm>
          <a:prstGeom prst="rect">
            <a:avLst/>
          </a:prstGeom>
        </p:spPr>
      </p:pic>
    </p:spTree>
    <p:extLst>
      <p:ext uri="{BB962C8B-B14F-4D97-AF65-F5344CB8AC3E}">
        <p14:creationId xmlns:p14="http://schemas.microsoft.com/office/powerpoint/2010/main" val="226591835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9" name="Date Placeholder 8"/>
          <p:cNvSpPr>
            <a:spLocks noGrp="1"/>
          </p:cNvSpPr>
          <p:nvPr>
            <p:ph type="dt" sz="half" idx="10"/>
          </p:nvPr>
        </p:nvSpPr>
        <p:spPr/>
        <p:txBody>
          <a:bodyPr/>
          <a:lstStyle>
            <a:lvl1pPr>
              <a:defRPr>
                <a:solidFill>
                  <a:srgbClr val="FFFFFF"/>
                </a:solidFill>
              </a:defRPr>
            </a:lvl1pPr>
          </a:lstStyle>
          <a:p>
            <a:fld id="{9DA93B9B-E62E-494B-9D58-DACD6B10B37C}" type="datetimeFigureOut">
              <a:rPr lang="de-AT" smtClean="0"/>
              <a:pPr/>
              <a:t>03.09.2025</a:t>
            </a:fld>
            <a:endParaRPr lang="de-AT"/>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FBE0996-D8F9-4090-AC63-E20668B247EB}" type="slidenum">
              <a:rPr lang="de-AT" smtClean="0"/>
              <a:pPr/>
              <a:t>‹Nr.›</a:t>
            </a:fld>
            <a:endParaRPr lang="de-AT"/>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de-AT"/>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de-DE"/>
              <a:t>Titelmasterformat durch Klicken bearbeiten</a:t>
            </a:r>
            <a:endParaRPr lang="en-US" dirty="0"/>
          </a:p>
        </p:txBody>
      </p:sp>
    </p:spTree>
    <p:extLst>
      <p:ext uri="{BB962C8B-B14F-4D97-AF65-F5344CB8AC3E}">
        <p14:creationId xmlns:p14="http://schemas.microsoft.com/office/powerpoint/2010/main" val="348173856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4FBE0996-D8F9-4090-AC63-E20668B247EB}" type="slidenum">
              <a:rPr lang="de-AT" smtClean="0"/>
              <a:pPr/>
              <a:t>‹Nr.›</a:t>
            </a:fld>
            <a:endParaRPr lang="de-AT"/>
          </a:p>
        </p:txBody>
      </p:sp>
      <p:sp>
        <p:nvSpPr>
          <p:cNvPr id="8" name="Title 7"/>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121870619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4FBE0996-D8F9-4090-AC63-E20668B247EB}" type="slidenum">
              <a:rPr lang="de-AT" smtClean="0"/>
              <a:pPr/>
              <a:t>‹Nr.›</a:t>
            </a:fld>
            <a:endParaRPr lang="de-AT"/>
          </a:p>
        </p:txBody>
      </p:sp>
      <p:sp>
        <p:nvSpPr>
          <p:cNvPr id="10" name="Title 9"/>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291859855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4FBE0996-D8F9-4090-AC63-E20668B247EB}" type="slidenum">
              <a:rPr lang="de-AT" smtClean="0"/>
              <a:pPr/>
              <a:t>‹Nr.›</a:t>
            </a:fld>
            <a:endParaRPr lang="de-AT"/>
          </a:p>
        </p:txBody>
      </p:sp>
      <p:sp>
        <p:nvSpPr>
          <p:cNvPr id="6" name="Title 5"/>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120919959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163169630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A2A12-627E-4D3D-A3FE-E0913C381E9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D353D5F0-A214-4CEC-88FB-35E912D0C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7F90C77-41E5-44BC-B282-1CEC841118A8}"/>
              </a:ext>
            </a:extLst>
          </p:cNvPr>
          <p:cNvSpPr>
            <a:spLocks noGrp="1"/>
          </p:cNvSpPr>
          <p:nvPr>
            <p:ph type="dt" sz="half" idx="10"/>
          </p:nvPr>
        </p:nvSpPr>
        <p:spPr/>
        <p:txBody>
          <a:bodyPr/>
          <a:lstStyle/>
          <a:p>
            <a:fld id="{5527227C-88FD-4BE9-A7D4-EAEF6A5D21E2}" type="datetimeFigureOut">
              <a:rPr lang="de-AT" smtClean="0"/>
              <a:t>03.09.2025</a:t>
            </a:fld>
            <a:endParaRPr lang="de-AT"/>
          </a:p>
        </p:txBody>
      </p:sp>
      <p:sp>
        <p:nvSpPr>
          <p:cNvPr id="5" name="Fußzeilenplatzhalter 4">
            <a:extLst>
              <a:ext uri="{FF2B5EF4-FFF2-40B4-BE49-F238E27FC236}">
                <a16:creationId xmlns:a16="http://schemas.microsoft.com/office/drawing/2014/main" id="{6AD5C110-6F1D-42F1-AE98-8673423192A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ED75742-85C3-4F48-BEEA-108371E82737}"/>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2757186051"/>
      </p:ext>
    </p:extLst>
  </p:cSld>
  <p:clrMapOvr>
    <a:masterClrMapping/>
  </p:clrMapOvr>
  <p:transition spd="slow" advTm="7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FBE0996-D8F9-4090-AC63-E20668B247EB}" type="slidenum">
              <a:rPr lang="de-AT" smtClean="0"/>
              <a:pPr/>
              <a:t>‹Nr.›</a:t>
            </a:fld>
            <a:endParaRPr lang="de-AT"/>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de-DE"/>
              <a:t>Titelmasterformat durch Klicken bearbeiten</a:t>
            </a:r>
            <a:endParaRPr lang="en-US" dirty="0"/>
          </a:p>
        </p:txBody>
      </p:sp>
    </p:spTree>
    <p:extLst>
      <p:ext uri="{BB962C8B-B14F-4D97-AF65-F5344CB8AC3E}">
        <p14:creationId xmlns:p14="http://schemas.microsoft.com/office/powerpoint/2010/main" val="1459310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4FBE0996-D8F9-4090-AC63-E20668B247EB}" type="slidenum">
              <a:rPr lang="de-AT" smtClean="0"/>
              <a:pPr/>
              <a:t>‹Nr.›</a:t>
            </a:fld>
            <a:endParaRPr lang="de-AT"/>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de-DE"/>
              <a:t>Titelmasterformat durch Klicken bearbeiten</a:t>
            </a:r>
            <a:endParaRPr lang="en-US" dirty="0"/>
          </a:p>
        </p:txBody>
      </p:sp>
    </p:spTree>
    <p:extLst>
      <p:ext uri="{BB962C8B-B14F-4D97-AF65-F5344CB8AC3E}">
        <p14:creationId xmlns:p14="http://schemas.microsoft.com/office/powerpoint/2010/main" val="27563995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138779641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9550400" y="274639"/>
            <a:ext cx="2235200" cy="585152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DA93B9B-E62E-494B-9D58-DACD6B10B37C}" type="datetimeFigureOut">
              <a:rPr lang="de-AT" smtClean="0"/>
              <a:pPr/>
              <a:t>03.09.2025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FBE0996-D8F9-4090-AC63-E20668B247EB}" type="slidenum">
              <a:rPr lang="de-AT" smtClean="0"/>
              <a:pPr/>
              <a:t>‹Nr.›</a:t>
            </a:fld>
            <a:endParaRPr lang="de-AT"/>
          </a:p>
        </p:txBody>
      </p:sp>
    </p:spTree>
    <p:extLst>
      <p:ext uri="{BB962C8B-B14F-4D97-AF65-F5344CB8AC3E}">
        <p14:creationId xmlns:p14="http://schemas.microsoft.com/office/powerpoint/2010/main" val="169908914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02EE0F-F58E-4C16-BA83-F5B696DAD581}"/>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22259E56-4F88-47CF-A3A9-1C161026641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A8B008BC-6652-4B82-94B5-B64E9792B89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CB77F294-46E1-4C26-80D4-C373CF2F5AD3}"/>
              </a:ext>
            </a:extLst>
          </p:cNvPr>
          <p:cNvSpPr>
            <a:spLocks noGrp="1"/>
          </p:cNvSpPr>
          <p:nvPr>
            <p:ph type="dt" sz="half" idx="10"/>
          </p:nvPr>
        </p:nvSpPr>
        <p:spPr/>
        <p:txBody>
          <a:bodyPr/>
          <a:lstStyle/>
          <a:p>
            <a:fld id="{5527227C-88FD-4BE9-A7D4-EAEF6A5D21E2}" type="datetimeFigureOut">
              <a:rPr lang="de-AT" smtClean="0"/>
              <a:t>03.09.2025</a:t>
            </a:fld>
            <a:endParaRPr lang="de-AT"/>
          </a:p>
        </p:txBody>
      </p:sp>
      <p:sp>
        <p:nvSpPr>
          <p:cNvPr id="6" name="Fußzeilenplatzhalter 5">
            <a:extLst>
              <a:ext uri="{FF2B5EF4-FFF2-40B4-BE49-F238E27FC236}">
                <a16:creationId xmlns:a16="http://schemas.microsoft.com/office/drawing/2014/main" id="{FC109E5C-452D-4816-8813-507D30C29B1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FB9AF9B3-87E9-4A28-843B-11021D8599BF}"/>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464040453"/>
      </p:ext>
    </p:extLst>
  </p:cSld>
  <p:clrMapOvr>
    <a:masterClrMapping/>
  </p:clrMapOvr>
  <p:transition spd="slow" advTm="7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796513-3FFC-417E-8090-8E66AA0F4B31}"/>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33135D6E-DAE6-4DF2-9E3A-86CD767A6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49463F3-93F4-4D97-B8D2-406093AF78F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9A0A2125-9D92-4672-9A57-BCB22F8C7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312A988-15E4-4EA7-9B83-83140E37800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7C19B62B-F408-4860-B414-5BE6C1DF180F}"/>
              </a:ext>
            </a:extLst>
          </p:cNvPr>
          <p:cNvSpPr>
            <a:spLocks noGrp="1"/>
          </p:cNvSpPr>
          <p:nvPr>
            <p:ph type="dt" sz="half" idx="10"/>
          </p:nvPr>
        </p:nvSpPr>
        <p:spPr/>
        <p:txBody>
          <a:bodyPr/>
          <a:lstStyle/>
          <a:p>
            <a:fld id="{5527227C-88FD-4BE9-A7D4-EAEF6A5D21E2}" type="datetimeFigureOut">
              <a:rPr lang="de-AT" smtClean="0"/>
              <a:t>03.09.2025</a:t>
            </a:fld>
            <a:endParaRPr lang="de-AT"/>
          </a:p>
        </p:txBody>
      </p:sp>
      <p:sp>
        <p:nvSpPr>
          <p:cNvPr id="8" name="Fußzeilenplatzhalter 7">
            <a:extLst>
              <a:ext uri="{FF2B5EF4-FFF2-40B4-BE49-F238E27FC236}">
                <a16:creationId xmlns:a16="http://schemas.microsoft.com/office/drawing/2014/main" id="{6CAA6AA1-A39C-4F08-854D-130EFBD98F0E}"/>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E77FB182-57A4-4E3C-BED5-ED0FAF388EF2}"/>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1665028106"/>
      </p:ext>
    </p:extLst>
  </p:cSld>
  <p:clrMapOvr>
    <a:masterClrMapping/>
  </p:clrMapOvr>
  <p:transition spd="slow" advTm="7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17B4C-6805-401E-AD12-74D31335BA99}"/>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341A6234-1C5B-4EED-A400-C4D34C9A111C}"/>
              </a:ext>
            </a:extLst>
          </p:cNvPr>
          <p:cNvSpPr>
            <a:spLocks noGrp="1"/>
          </p:cNvSpPr>
          <p:nvPr>
            <p:ph type="dt" sz="half" idx="10"/>
          </p:nvPr>
        </p:nvSpPr>
        <p:spPr/>
        <p:txBody>
          <a:bodyPr/>
          <a:lstStyle/>
          <a:p>
            <a:fld id="{5527227C-88FD-4BE9-A7D4-EAEF6A5D21E2}" type="datetimeFigureOut">
              <a:rPr lang="de-AT" smtClean="0"/>
              <a:t>03.09.2025</a:t>
            </a:fld>
            <a:endParaRPr lang="de-AT"/>
          </a:p>
        </p:txBody>
      </p:sp>
      <p:sp>
        <p:nvSpPr>
          <p:cNvPr id="4" name="Fußzeilenplatzhalter 3">
            <a:extLst>
              <a:ext uri="{FF2B5EF4-FFF2-40B4-BE49-F238E27FC236}">
                <a16:creationId xmlns:a16="http://schemas.microsoft.com/office/drawing/2014/main" id="{FD6205C8-935D-4E6E-B21F-CC4D1CCFFC65}"/>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1BDE28A7-9FF8-4EB1-977E-097CC73BA3E4}"/>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2365495955"/>
      </p:ext>
    </p:extLst>
  </p:cSld>
  <p:clrMapOvr>
    <a:masterClrMapping/>
  </p:clrMapOvr>
  <p:transition spd="slow" advTm="7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9DA8972-0C16-41AF-B4D2-21A8C55F609E}"/>
              </a:ext>
            </a:extLst>
          </p:cNvPr>
          <p:cNvSpPr>
            <a:spLocks noGrp="1"/>
          </p:cNvSpPr>
          <p:nvPr>
            <p:ph type="dt" sz="half" idx="10"/>
          </p:nvPr>
        </p:nvSpPr>
        <p:spPr/>
        <p:txBody>
          <a:bodyPr/>
          <a:lstStyle/>
          <a:p>
            <a:fld id="{5527227C-88FD-4BE9-A7D4-EAEF6A5D21E2}" type="datetimeFigureOut">
              <a:rPr lang="de-AT" smtClean="0"/>
              <a:t>03.09.2025</a:t>
            </a:fld>
            <a:endParaRPr lang="de-AT"/>
          </a:p>
        </p:txBody>
      </p:sp>
      <p:sp>
        <p:nvSpPr>
          <p:cNvPr id="3" name="Fußzeilenplatzhalter 2">
            <a:extLst>
              <a:ext uri="{FF2B5EF4-FFF2-40B4-BE49-F238E27FC236}">
                <a16:creationId xmlns:a16="http://schemas.microsoft.com/office/drawing/2014/main" id="{AD680D56-8668-49D9-96FA-04C1B322016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B3C86864-CF4C-4FA1-81E9-47D7FC0E3816}"/>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2583321939"/>
      </p:ext>
    </p:extLst>
  </p:cSld>
  <p:clrMapOvr>
    <a:masterClrMapping/>
  </p:clrMapOvr>
  <p:transition spd="slow" advTm="7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0968CC-FFB4-43C9-807D-CD6483ABD46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4AD04D9-FB81-4C32-82B4-36A856FD1D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6F6BB443-55E0-45A6-9BA6-3A4335FF7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B2AFEE6-90E5-4AAC-A184-D487A8E62931}"/>
              </a:ext>
            </a:extLst>
          </p:cNvPr>
          <p:cNvSpPr>
            <a:spLocks noGrp="1"/>
          </p:cNvSpPr>
          <p:nvPr>
            <p:ph type="dt" sz="half" idx="10"/>
          </p:nvPr>
        </p:nvSpPr>
        <p:spPr/>
        <p:txBody>
          <a:bodyPr/>
          <a:lstStyle/>
          <a:p>
            <a:fld id="{5527227C-88FD-4BE9-A7D4-EAEF6A5D21E2}" type="datetimeFigureOut">
              <a:rPr lang="de-AT" smtClean="0"/>
              <a:t>03.09.2025</a:t>
            </a:fld>
            <a:endParaRPr lang="de-AT"/>
          </a:p>
        </p:txBody>
      </p:sp>
      <p:sp>
        <p:nvSpPr>
          <p:cNvPr id="6" name="Fußzeilenplatzhalter 5">
            <a:extLst>
              <a:ext uri="{FF2B5EF4-FFF2-40B4-BE49-F238E27FC236}">
                <a16:creationId xmlns:a16="http://schemas.microsoft.com/office/drawing/2014/main" id="{98152A97-5DD9-4F81-9351-B31B16A05009}"/>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10C4666-5AC5-4747-B086-ADE16F798498}"/>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3481274783"/>
      </p:ext>
    </p:extLst>
  </p:cSld>
  <p:clrMapOvr>
    <a:masterClrMapping/>
  </p:clrMapOvr>
  <p:transition spd="slow" advTm="7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D9EE75-CAC5-46F0-89B1-44A3CDB67DA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7AA6EF0C-0BED-4F21-BA5B-AD960D7A3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08EC5783-FB79-4637-B463-7FF0704FB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D9304A0-2B44-4F45-B998-152602EB79F1}"/>
              </a:ext>
            </a:extLst>
          </p:cNvPr>
          <p:cNvSpPr>
            <a:spLocks noGrp="1"/>
          </p:cNvSpPr>
          <p:nvPr>
            <p:ph type="dt" sz="half" idx="10"/>
          </p:nvPr>
        </p:nvSpPr>
        <p:spPr/>
        <p:txBody>
          <a:bodyPr/>
          <a:lstStyle/>
          <a:p>
            <a:fld id="{5527227C-88FD-4BE9-A7D4-EAEF6A5D21E2}" type="datetimeFigureOut">
              <a:rPr lang="de-AT" smtClean="0"/>
              <a:t>03.09.2025</a:t>
            </a:fld>
            <a:endParaRPr lang="de-AT"/>
          </a:p>
        </p:txBody>
      </p:sp>
      <p:sp>
        <p:nvSpPr>
          <p:cNvPr id="6" name="Fußzeilenplatzhalter 5">
            <a:extLst>
              <a:ext uri="{FF2B5EF4-FFF2-40B4-BE49-F238E27FC236}">
                <a16:creationId xmlns:a16="http://schemas.microsoft.com/office/drawing/2014/main" id="{9C55BD7D-701B-4FF0-BB2A-EA55E5CEFBA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3D7A3BBA-1467-4FC9-AC4E-A8015B7EA46C}"/>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3011229025"/>
      </p:ext>
    </p:extLst>
  </p:cSld>
  <p:clrMapOvr>
    <a:masterClrMapping/>
  </p:clrMapOvr>
  <p:transition spd="slow" advTm="7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511A084-6ABB-4911-8A41-B9F99ACE99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A93AC711-41F6-4800-8CBD-57238288BE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76AFF61-FCA8-40AE-AA9D-0974E11833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7227C-88FD-4BE9-A7D4-EAEF6A5D21E2}" type="datetimeFigureOut">
              <a:rPr lang="de-AT" smtClean="0"/>
              <a:t>03.09.2025</a:t>
            </a:fld>
            <a:endParaRPr lang="de-AT"/>
          </a:p>
        </p:txBody>
      </p:sp>
      <p:sp>
        <p:nvSpPr>
          <p:cNvPr id="5" name="Fußzeilenplatzhalter 4">
            <a:extLst>
              <a:ext uri="{FF2B5EF4-FFF2-40B4-BE49-F238E27FC236}">
                <a16:creationId xmlns:a16="http://schemas.microsoft.com/office/drawing/2014/main" id="{1824A66E-6614-4141-BCEA-3C46C50322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1109EF36-C225-4376-B5D1-28955FE614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DFE47-5793-404B-9E35-A26C49ADC9E8}" type="slidenum">
              <a:rPr lang="de-AT" smtClean="0"/>
              <a:t>‹Nr.›</a:t>
            </a:fld>
            <a:endParaRPr lang="de-AT"/>
          </a:p>
        </p:txBody>
      </p:sp>
    </p:spTree>
    <p:extLst>
      <p:ext uri="{BB962C8B-B14F-4D97-AF65-F5344CB8AC3E}">
        <p14:creationId xmlns:p14="http://schemas.microsoft.com/office/powerpoint/2010/main" val="30796274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Tm="7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ACCADA5-EC1E-06E3-E003-030497FE0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56012F0E-0A30-EDB2-97C7-E9ADF390D8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777D2B8-DC7B-9528-5418-F439BE89DE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A93B9B-E62E-494B-9D58-DACD6B10B37C}" type="datetimeFigureOut">
              <a:rPr lang="de-AT" smtClean="0"/>
              <a:pPr/>
              <a:t>03.09.2025</a:t>
            </a:fld>
            <a:endParaRPr lang="de-AT"/>
          </a:p>
        </p:txBody>
      </p:sp>
      <p:sp>
        <p:nvSpPr>
          <p:cNvPr id="5" name="Fußzeilenplatzhalter 4">
            <a:extLst>
              <a:ext uri="{FF2B5EF4-FFF2-40B4-BE49-F238E27FC236}">
                <a16:creationId xmlns:a16="http://schemas.microsoft.com/office/drawing/2014/main" id="{FF236BA9-915F-068E-0A5A-A50A4C79A1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F80C3F3-526F-0BF9-1703-61CE0C853C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BE0996-D8F9-4090-AC63-E20668B247EB}" type="slidenum">
              <a:rPr lang="de-AT" smtClean="0"/>
              <a:pPr/>
              <a:t>‹Nr.›</a:t>
            </a:fld>
            <a:endParaRPr lang="de-AT"/>
          </a:p>
        </p:txBody>
      </p:sp>
      <p:sp>
        <p:nvSpPr>
          <p:cNvPr id="7" name="Rechteck 6">
            <a:extLst>
              <a:ext uri="{FF2B5EF4-FFF2-40B4-BE49-F238E27FC236}">
                <a16:creationId xmlns:a16="http://schemas.microsoft.com/office/drawing/2014/main" id="{6650FAA2-C1A1-075B-3D9C-8ACBFAF298D9}"/>
              </a:ext>
            </a:extLst>
          </p:cNvPr>
          <p:cNvSpPr/>
          <p:nvPr userDrawn="1"/>
        </p:nvSpPr>
        <p:spPr>
          <a:xfrm>
            <a:off x="0" y="-30578"/>
            <a:ext cx="12192000" cy="1529426"/>
          </a:xfrm>
          <a:prstGeom prst="rect">
            <a:avLst/>
          </a:prstGeom>
          <a:solidFill>
            <a:srgbClr val="E85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3337597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de-DE"/>
              <a:t>Titelmasterformat durch Klicken bearbeiten</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9DA93B9B-E62E-494B-9D58-DACD6B10B37C}" type="datetimeFigureOut">
              <a:rPr lang="de-AT" smtClean="0"/>
              <a:pPr/>
              <a:t>03.09.2025</a:t>
            </a:fld>
            <a:endParaRPr lang="de-AT"/>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de-AT"/>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FBE0996-D8F9-4090-AC63-E20668B247EB}" type="slidenum">
              <a:rPr lang="de-AT" smtClean="0"/>
              <a:pPr/>
              <a:t>‹Nr.›</a:t>
            </a:fld>
            <a:endParaRPr lang="de-AT"/>
          </a:p>
        </p:txBody>
      </p:sp>
      <p:sp>
        <p:nvSpPr>
          <p:cNvPr id="10" name="Rechteck 9">
            <a:extLst>
              <a:ext uri="{FF2B5EF4-FFF2-40B4-BE49-F238E27FC236}">
                <a16:creationId xmlns:a16="http://schemas.microsoft.com/office/drawing/2014/main" id="{7A1E3B77-B723-462B-AD2A-D73D8D20A55E}"/>
              </a:ext>
            </a:extLst>
          </p:cNvPr>
          <p:cNvSpPr/>
          <p:nvPr userDrawn="1"/>
        </p:nvSpPr>
        <p:spPr>
          <a:xfrm>
            <a:off x="0" y="-30578"/>
            <a:ext cx="12192000" cy="1529426"/>
          </a:xfrm>
          <a:prstGeom prst="rect">
            <a:avLst/>
          </a:prstGeom>
          <a:solidFill>
            <a:srgbClr val="E85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4925816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bewerben@haumberger.at"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1C3FD-32CB-D40C-2765-E15E287B1B42}"/>
            </a:ext>
          </a:extLst>
        </p:cNvPr>
        <p:cNvGrpSpPr/>
        <p:nvPr/>
      </p:nvGrpSpPr>
      <p:grpSpPr>
        <a:xfrm>
          <a:off x="0" y="0"/>
          <a:ext cx="0" cy="0"/>
          <a:chOff x="0" y="0"/>
          <a:chExt cx="0" cy="0"/>
        </a:xfrm>
      </p:grpSpPr>
      <p:pic>
        <p:nvPicPr>
          <p:cNvPr id="2" name="Grafik 1" descr="Ein Bild, das Text, drinnen, Person, Automat enthält.&#10;&#10;Automatisch generierte Beschreibung">
            <a:extLst>
              <a:ext uri="{FF2B5EF4-FFF2-40B4-BE49-F238E27FC236}">
                <a16:creationId xmlns:a16="http://schemas.microsoft.com/office/drawing/2014/main" id="{251806AB-7B86-1AC4-9EDD-A4819327F0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5" b="15635"/>
          <a:stretch/>
        </p:blipFill>
        <p:spPr>
          <a:xfrm>
            <a:off x="0" y="-1035496"/>
            <a:ext cx="12434626" cy="7891240"/>
          </a:xfrm>
          <a:prstGeom prst="rect">
            <a:avLst/>
          </a:prstGeom>
        </p:spPr>
      </p:pic>
      <p:pic>
        <p:nvPicPr>
          <p:cNvPr id="13" name="Grafik 12" descr="Ein Bild, das Screenshot, Schwarz, Reihe, Quadrat enthält.&#10;&#10;Automatisch generierte Beschreibung">
            <a:extLst>
              <a:ext uri="{FF2B5EF4-FFF2-40B4-BE49-F238E27FC236}">
                <a16:creationId xmlns:a16="http://schemas.microsoft.com/office/drawing/2014/main" id="{01E86342-953C-A67E-7432-6A837E0725E8}"/>
              </a:ext>
            </a:extLst>
          </p:cNvPr>
          <p:cNvPicPr>
            <a:picLocks noChangeAspect="1"/>
          </p:cNvPicPr>
          <p:nvPr/>
        </p:nvPicPr>
        <p:blipFill rotWithShape="1">
          <a:blip r:embed="rId4">
            <a:extLst>
              <a:ext uri="{28A0092B-C50C-407E-A947-70E740481C1C}">
                <a14:useLocalDpi xmlns:a14="http://schemas.microsoft.com/office/drawing/2010/main" val="0"/>
              </a:ext>
            </a:extLst>
          </a:blip>
          <a:srcRect l="10641"/>
          <a:stretch/>
        </p:blipFill>
        <p:spPr>
          <a:xfrm>
            <a:off x="3431704" y="-1033239"/>
            <a:ext cx="9674621" cy="6858000"/>
          </a:xfrm>
          <a:prstGeom prst="rect">
            <a:avLst/>
          </a:prstGeom>
        </p:spPr>
      </p:pic>
      <p:pic>
        <p:nvPicPr>
          <p:cNvPr id="3" name="Grafik 2" descr="Ein Bild, das Text, Screenshot, Schrift, Grafiken enthält.&#10;&#10;Automatisch generierte Beschreibung">
            <a:extLst>
              <a:ext uri="{FF2B5EF4-FFF2-40B4-BE49-F238E27FC236}">
                <a16:creationId xmlns:a16="http://schemas.microsoft.com/office/drawing/2014/main" id="{4EF074EF-8396-EC50-4925-AF6ECB1AB3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720" y="4890913"/>
            <a:ext cx="3071664" cy="1575149"/>
          </a:xfrm>
          <a:prstGeom prst="rect">
            <a:avLst/>
          </a:prstGeom>
        </p:spPr>
      </p:pic>
      <p:sp>
        <p:nvSpPr>
          <p:cNvPr id="4" name="Textfeld 3">
            <a:extLst>
              <a:ext uri="{FF2B5EF4-FFF2-40B4-BE49-F238E27FC236}">
                <a16:creationId xmlns:a16="http://schemas.microsoft.com/office/drawing/2014/main" id="{22B6301B-58E1-783E-4817-E5E9844B3D35}"/>
              </a:ext>
            </a:extLst>
          </p:cNvPr>
          <p:cNvSpPr txBox="1"/>
          <p:nvPr/>
        </p:nvSpPr>
        <p:spPr>
          <a:xfrm>
            <a:off x="7417730" y="5030251"/>
            <a:ext cx="5544616" cy="1569660"/>
          </a:xfrm>
          <a:prstGeom prst="rect">
            <a:avLst/>
          </a:prstGeom>
          <a:noFill/>
        </p:spPr>
        <p:txBody>
          <a:bodyPr wrap="square" rtlCol="0">
            <a:spAutoFit/>
          </a:bodyPr>
          <a:lstStyle/>
          <a:p>
            <a:r>
              <a:rPr lang="de-AT" sz="4800" dirty="0">
                <a:solidFill>
                  <a:srgbClr val="2D2D2D"/>
                </a:solidFill>
                <a:latin typeface="Expressway Xb" panose="020B0904020200020204" pitchFamily="34" charset="0"/>
              </a:rPr>
              <a:t>LEHRE BEI </a:t>
            </a:r>
            <a:br>
              <a:rPr lang="de-AT" sz="4800" dirty="0">
                <a:solidFill>
                  <a:srgbClr val="2D2D2D"/>
                </a:solidFill>
                <a:latin typeface="Expressway Xb" panose="020B0904020200020204" pitchFamily="34" charset="0"/>
              </a:rPr>
            </a:br>
            <a:r>
              <a:rPr lang="de-AT" sz="4800" dirty="0">
                <a:solidFill>
                  <a:srgbClr val="2D2D2D"/>
                </a:solidFill>
                <a:latin typeface="Expressway Xb" panose="020B0904020200020204" pitchFamily="34" charset="0"/>
              </a:rPr>
              <a:t>HAUMBERGER</a:t>
            </a:r>
          </a:p>
        </p:txBody>
      </p:sp>
    </p:spTree>
    <p:extLst>
      <p:ext uri="{BB962C8B-B14F-4D97-AF65-F5344CB8AC3E}">
        <p14:creationId xmlns:p14="http://schemas.microsoft.com/office/powerpoint/2010/main" val="287914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18BBDED-293E-49A9-A2BF-60AE8693F0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68344" y="1908092"/>
            <a:ext cx="3691552" cy="3389625"/>
          </a:xfrm>
          <a:prstGeom prst="rect">
            <a:avLst/>
          </a:prstGeom>
        </p:spPr>
      </p:pic>
      <p:sp>
        <p:nvSpPr>
          <p:cNvPr id="9" name="Rechteck 8">
            <a:extLst>
              <a:ext uri="{FF2B5EF4-FFF2-40B4-BE49-F238E27FC236}">
                <a16:creationId xmlns:a16="http://schemas.microsoft.com/office/drawing/2014/main" id="{62B5236A-A3EA-40E0-B762-EDB2E20A3913}"/>
              </a:ext>
            </a:extLst>
          </p:cNvPr>
          <p:cNvSpPr/>
          <p:nvPr/>
        </p:nvSpPr>
        <p:spPr>
          <a:xfrm>
            <a:off x="1127448" y="5263753"/>
            <a:ext cx="4392488" cy="707886"/>
          </a:xfrm>
          <a:prstGeom prst="rect">
            <a:avLst/>
          </a:prstGeom>
        </p:spPr>
        <p:txBody>
          <a:bodyPr wrap="square">
            <a:spAutoFit/>
          </a:bodyPr>
          <a:lstStyle/>
          <a:p>
            <a:pPr marL="45720" marR="0" lvl="0" indent="0" algn="ctr" defTabSz="914400" rtl="0" eaLnBrk="1" fontAlgn="auto" latinLnBrk="0" hangingPunct="1">
              <a:lnSpc>
                <a:spcPct val="100000"/>
              </a:lnSpc>
              <a:spcBef>
                <a:spcPct val="20000"/>
              </a:spcBef>
              <a:spcAft>
                <a:spcPts val="0"/>
              </a:spcAft>
              <a:buClr>
                <a:srgbClr val="000000"/>
              </a:buClr>
              <a:buSzTx/>
              <a:buFontTx/>
              <a:buNone/>
              <a:tabLst/>
              <a:defRPr/>
            </a:pPr>
            <a:r>
              <a:rPr kumimoji="0" lang="de-AT" sz="2000" b="0" i="0" u="none" strike="noStrike" kern="1200" cap="small" spc="150" normalizeH="0" baseline="0" noProof="0" dirty="0">
                <a:ln>
                  <a:noFill/>
                </a:ln>
                <a:solidFill>
                  <a:prstClr val="black"/>
                </a:solidFill>
                <a:effectLst/>
                <a:uLnTx/>
                <a:uFillTx/>
                <a:latin typeface="Expressway Xb" panose="020B0904020200020204" pitchFamily="34" charset="0"/>
                <a:ea typeface="+mn-ea"/>
                <a:cs typeface="+mn-cs"/>
              </a:rPr>
              <a:t>HIGH PERFORMANCE</a:t>
            </a:r>
            <a:br>
              <a:rPr kumimoji="0" lang="de-AT" sz="2000" b="0" i="0" u="none" strike="noStrike" kern="1200" cap="small" spc="150" normalizeH="0" baseline="0" noProof="0" dirty="0">
                <a:ln>
                  <a:noFill/>
                </a:ln>
                <a:solidFill>
                  <a:prstClr val="black"/>
                </a:solidFill>
                <a:effectLst/>
                <a:uLnTx/>
                <a:uFillTx/>
                <a:latin typeface="Expressway Xb" panose="020B0904020200020204" pitchFamily="34" charset="0"/>
                <a:ea typeface="+mn-ea"/>
                <a:cs typeface="+mn-cs"/>
              </a:rPr>
            </a:br>
            <a:r>
              <a:rPr kumimoji="0" lang="de-AT" sz="2000" b="0" i="0" u="none" strike="noStrike" kern="1200" cap="small" spc="150" normalizeH="0" baseline="0" noProof="0" dirty="0">
                <a:ln>
                  <a:noFill/>
                </a:ln>
                <a:solidFill>
                  <a:prstClr val="black"/>
                </a:solidFill>
                <a:effectLst/>
                <a:uLnTx/>
                <a:uFillTx/>
                <a:latin typeface="Expressway Xb" panose="020B0904020200020204" pitchFamily="34" charset="0"/>
                <a:ea typeface="+mn-ea"/>
                <a:cs typeface="+mn-cs"/>
              </a:rPr>
              <a:t>CNC-FERTIGUNGSTECHNIK</a:t>
            </a:r>
          </a:p>
        </p:txBody>
      </p:sp>
      <p:sp>
        <p:nvSpPr>
          <p:cNvPr id="2" name="Titel 2">
            <a:extLst>
              <a:ext uri="{FF2B5EF4-FFF2-40B4-BE49-F238E27FC236}">
                <a16:creationId xmlns:a16="http://schemas.microsoft.com/office/drawing/2014/main" id="{300E81F9-6F0B-0245-725F-740D493A571A}"/>
              </a:ext>
            </a:extLst>
          </p:cNvPr>
          <p:cNvSpPr>
            <a:spLocks noGrp="1"/>
          </p:cNvSpPr>
          <p:nvPr>
            <p:ph type="title"/>
          </p:nvPr>
        </p:nvSpPr>
        <p:spPr>
          <a:xfrm>
            <a:off x="508000" y="355847"/>
            <a:ext cx="11175013" cy="1054394"/>
          </a:xfrm>
        </p:spPr>
        <p:txBody>
          <a:bodyPr/>
          <a:lstStyle/>
          <a:p>
            <a:r>
              <a:rPr lang="de-AT" dirty="0">
                <a:solidFill>
                  <a:srgbClr val="F15A25"/>
                </a:solidFill>
              </a:rPr>
              <a:t>UNSERE KERNKOMPETENZEN</a:t>
            </a:r>
          </a:p>
        </p:txBody>
      </p:sp>
      <p:sp>
        <p:nvSpPr>
          <p:cNvPr id="7" name="Rechteck 6">
            <a:extLst>
              <a:ext uri="{FF2B5EF4-FFF2-40B4-BE49-F238E27FC236}">
                <a16:creationId xmlns:a16="http://schemas.microsoft.com/office/drawing/2014/main" id="{92D80753-A7D4-507C-04B9-91BE6FFF7A05}"/>
              </a:ext>
            </a:extLst>
          </p:cNvPr>
          <p:cNvSpPr/>
          <p:nvPr/>
        </p:nvSpPr>
        <p:spPr>
          <a:xfrm>
            <a:off x="6095506" y="5263753"/>
            <a:ext cx="4392488" cy="769441"/>
          </a:xfrm>
          <a:prstGeom prst="rect">
            <a:avLst/>
          </a:prstGeom>
        </p:spPr>
        <p:txBody>
          <a:bodyPr wrap="square">
            <a:spAutoFit/>
          </a:bodyPr>
          <a:lstStyle/>
          <a:p>
            <a:pPr marL="45720" marR="0" lvl="0" indent="0" algn="ctr" defTabSz="914400" rtl="0" eaLnBrk="1" fontAlgn="auto" latinLnBrk="0" hangingPunct="1">
              <a:lnSpc>
                <a:spcPct val="100000"/>
              </a:lnSpc>
              <a:spcBef>
                <a:spcPct val="20000"/>
              </a:spcBef>
              <a:spcAft>
                <a:spcPts val="0"/>
              </a:spcAft>
              <a:buClr>
                <a:srgbClr val="000000"/>
              </a:buClr>
              <a:buSzTx/>
              <a:buFontTx/>
              <a:buNone/>
              <a:tabLst/>
              <a:defRPr/>
            </a:pPr>
            <a:r>
              <a:rPr kumimoji="0" lang="de-AT" sz="2000" b="0" i="0" u="none" strike="noStrike" kern="1200" cap="small" spc="150" normalizeH="0" baseline="0" noProof="0" dirty="0">
                <a:ln>
                  <a:noFill/>
                </a:ln>
                <a:solidFill>
                  <a:prstClr val="black"/>
                </a:solidFill>
                <a:effectLst/>
                <a:uLnTx/>
                <a:uFillTx/>
                <a:latin typeface="Expressway Xb" panose="020B0904020200020204" pitchFamily="34" charset="0"/>
                <a:ea typeface="+mn-ea"/>
                <a:cs typeface="+mn-cs"/>
              </a:rPr>
              <a:t>MECHANISCHE </a:t>
            </a:r>
          </a:p>
          <a:p>
            <a:pPr marL="45720" marR="0" lvl="0" indent="0" algn="ctr" defTabSz="914400" rtl="0" eaLnBrk="1" fontAlgn="auto" latinLnBrk="0" hangingPunct="1">
              <a:lnSpc>
                <a:spcPct val="100000"/>
              </a:lnSpc>
              <a:spcBef>
                <a:spcPct val="20000"/>
              </a:spcBef>
              <a:spcAft>
                <a:spcPts val="0"/>
              </a:spcAft>
              <a:buClr>
                <a:srgbClr val="000000"/>
              </a:buClr>
              <a:buSzTx/>
              <a:buFontTx/>
              <a:buNone/>
              <a:tabLst/>
              <a:defRPr/>
            </a:pPr>
            <a:r>
              <a:rPr kumimoji="0" lang="de-AT" sz="2000" b="0" i="0" u="none" strike="noStrike" kern="1200" cap="small" spc="150" normalizeH="0" baseline="0" noProof="0" dirty="0">
                <a:ln>
                  <a:noFill/>
                </a:ln>
                <a:solidFill>
                  <a:prstClr val="black"/>
                </a:solidFill>
                <a:effectLst/>
                <a:uLnTx/>
                <a:uFillTx/>
                <a:latin typeface="Expressway Xb" panose="020B0904020200020204" pitchFamily="34" charset="0"/>
                <a:ea typeface="+mn-ea"/>
                <a:cs typeface="+mn-cs"/>
              </a:rPr>
              <a:t>LÖSUNGEN</a:t>
            </a:r>
          </a:p>
        </p:txBody>
      </p:sp>
      <p:pic>
        <p:nvPicPr>
          <p:cNvPr id="13" name="Grafik 12" descr="Puzzleteile mit einfarbiger Füllung">
            <a:extLst>
              <a:ext uri="{FF2B5EF4-FFF2-40B4-BE49-F238E27FC236}">
                <a16:creationId xmlns:a16="http://schemas.microsoft.com/office/drawing/2014/main" id="{FD28F961-2BFF-BCED-7D07-536EF924C7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2064" y="1647527"/>
            <a:ext cx="3562945" cy="3562945"/>
          </a:xfrm>
          <a:prstGeom prst="rect">
            <a:avLst/>
          </a:prstGeom>
        </p:spPr>
      </p:pic>
    </p:spTree>
    <p:extLst>
      <p:ext uri="{BB962C8B-B14F-4D97-AF65-F5344CB8AC3E}">
        <p14:creationId xmlns:p14="http://schemas.microsoft.com/office/powerpoint/2010/main" val="284973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1B35F98-62D0-4D07-8C13-F25203525360}"/>
              </a:ext>
            </a:extLst>
          </p:cNvPr>
          <p:cNvSpPr>
            <a:spLocks noGrp="1"/>
          </p:cNvSpPr>
          <p:nvPr>
            <p:ph type="title"/>
          </p:nvPr>
        </p:nvSpPr>
        <p:spPr>
          <a:xfrm>
            <a:off x="507998" y="365125"/>
            <a:ext cx="10845802" cy="1325563"/>
          </a:xfrm>
        </p:spPr>
        <p:txBody>
          <a:bodyPr/>
          <a:lstStyle/>
          <a:p>
            <a:r>
              <a:rPr lang="de-AT" dirty="0"/>
              <a:t>HIGH PERFORMANCE CNC-FERTIGUNG</a:t>
            </a:r>
          </a:p>
        </p:txBody>
      </p:sp>
      <p:sp>
        <p:nvSpPr>
          <p:cNvPr id="2" name="Inhaltsplatzhalter 1">
            <a:extLst>
              <a:ext uri="{FF2B5EF4-FFF2-40B4-BE49-F238E27FC236}">
                <a16:creationId xmlns:a16="http://schemas.microsoft.com/office/drawing/2014/main" id="{27B7C980-BB09-4F6D-8144-DB4A5F16276F}"/>
              </a:ext>
            </a:extLst>
          </p:cNvPr>
          <p:cNvSpPr>
            <a:spLocks noGrp="1"/>
          </p:cNvSpPr>
          <p:nvPr>
            <p:ph idx="1"/>
          </p:nvPr>
        </p:nvSpPr>
        <p:spPr>
          <a:xfrm>
            <a:off x="507999" y="1410242"/>
            <a:ext cx="11210524" cy="4971086"/>
          </a:xfrm>
        </p:spPr>
        <p:txBody>
          <a:bodyPr>
            <a:normAutofit/>
          </a:bodyPr>
          <a:lstStyle/>
          <a:p>
            <a:pPr marL="45720" indent="0">
              <a:buNone/>
            </a:pPr>
            <a:endParaRPr lang="de-AT" sz="3200" dirty="0">
              <a:latin typeface="Bahnschrift Light" panose="020B0502040204020203" pitchFamily="34" charset="0"/>
            </a:endParaRPr>
          </a:p>
          <a:p>
            <a:pPr marL="45720" indent="0">
              <a:buNone/>
            </a:pPr>
            <a:endParaRPr lang="de-AT" sz="3200" dirty="0">
              <a:latin typeface="Bahnschrift Light" panose="020B0502040204020203" pitchFamily="34" charset="0"/>
            </a:endParaRPr>
          </a:p>
          <a:p>
            <a:pPr marL="45720" indent="0">
              <a:buNone/>
            </a:pPr>
            <a:endParaRPr lang="de-AT" sz="3200" dirty="0">
              <a:latin typeface="Bahnschrift Light" panose="020B0502040204020203" pitchFamily="34" charset="0"/>
            </a:endParaRPr>
          </a:p>
          <a:p>
            <a:pPr marL="45720" indent="0">
              <a:buNone/>
            </a:pPr>
            <a:endParaRPr lang="de-AT" sz="3200" dirty="0">
              <a:latin typeface="Bahnschrift Light" panose="020B0502040204020203" pitchFamily="34" charset="0"/>
            </a:endParaRPr>
          </a:p>
          <a:p>
            <a:pPr marL="45720" indent="0">
              <a:buNone/>
            </a:pPr>
            <a:endParaRPr lang="de-AT" sz="3200" dirty="0">
              <a:latin typeface="Bahnschrift Light" panose="020B0502040204020203" pitchFamily="34" charset="0"/>
            </a:endParaRPr>
          </a:p>
          <a:p>
            <a:pPr marL="45720" indent="0">
              <a:buNone/>
            </a:pPr>
            <a:endParaRPr lang="de-AT" sz="3200" dirty="0">
              <a:latin typeface="Bahnschrift Light" panose="020B0502040204020203" pitchFamily="34" charset="0"/>
            </a:endParaRPr>
          </a:p>
          <a:p>
            <a:pPr marL="45720" indent="0">
              <a:buNone/>
            </a:pPr>
            <a:endParaRPr lang="de-AT" sz="3200" dirty="0">
              <a:latin typeface="Bahnschrift Light" panose="020B0502040204020203" pitchFamily="34" charset="0"/>
            </a:endParaRPr>
          </a:p>
          <a:p>
            <a:pPr marL="45720" indent="0">
              <a:buNone/>
            </a:pPr>
            <a:endParaRPr lang="de-AT" sz="3200" dirty="0">
              <a:latin typeface="Bahnschrift Light" panose="020B0502040204020203" pitchFamily="34" charset="0"/>
            </a:endParaRPr>
          </a:p>
          <a:p>
            <a:pPr lvl="3">
              <a:buClr>
                <a:schemeClr val="bg1">
                  <a:lumMod val="50000"/>
                </a:schemeClr>
              </a:buClr>
            </a:pPr>
            <a:endParaRPr lang="de-AT" sz="2000" dirty="0">
              <a:solidFill>
                <a:schemeClr val="tx1"/>
              </a:solidFill>
              <a:latin typeface="Bahnschrift Light" panose="020B0502040204020203" pitchFamily="34" charset="0"/>
              <a:sym typeface="Wingdings" panose="05000000000000000000" pitchFamily="2" charset="2"/>
            </a:endParaRPr>
          </a:p>
          <a:p>
            <a:pPr marL="45720" indent="0">
              <a:buNone/>
            </a:pPr>
            <a:endParaRPr lang="de-AT" sz="3200" dirty="0">
              <a:solidFill>
                <a:schemeClr val="tx1"/>
              </a:solidFill>
              <a:latin typeface="Bahnschrift Light" panose="020B0502040204020203" pitchFamily="34" charset="0"/>
            </a:endParaRPr>
          </a:p>
          <a:p>
            <a:pPr marL="45720" indent="0">
              <a:buNone/>
            </a:pPr>
            <a:endParaRPr lang="de-AT" sz="3200" dirty="0">
              <a:solidFill>
                <a:schemeClr val="tx1"/>
              </a:solidFill>
              <a:latin typeface="Bahnschrift Light" panose="020B0502040204020203" pitchFamily="34" charset="0"/>
            </a:endParaRPr>
          </a:p>
          <a:p>
            <a:pPr marL="45720" indent="0">
              <a:buNone/>
            </a:pPr>
            <a:endParaRPr lang="de-AT" sz="3200" dirty="0">
              <a:solidFill>
                <a:schemeClr val="tx1"/>
              </a:solidFill>
              <a:latin typeface="Bahnschrift Light" panose="020B0502040204020203" pitchFamily="34" charset="0"/>
            </a:endParaRPr>
          </a:p>
        </p:txBody>
      </p:sp>
      <p:sp>
        <p:nvSpPr>
          <p:cNvPr id="10" name="Rechteck 9">
            <a:extLst>
              <a:ext uri="{FF2B5EF4-FFF2-40B4-BE49-F238E27FC236}">
                <a16:creationId xmlns:a16="http://schemas.microsoft.com/office/drawing/2014/main" id="{5C50CBD3-C9C0-4EA9-BB10-860017673B58}"/>
              </a:ext>
            </a:extLst>
          </p:cNvPr>
          <p:cNvSpPr/>
          <p:nvPr/>
        </p:nvSpPr>
        <p:spPr>
          <a:xfrm>
            <a:off x="507998" y="2203302"/>
            <a:ext cx="5588002" cy="4424032"/>
          </a:xfrm>
          <a:prstGeom prst="rect">
            <a:avLst/>
          </a:prstGeom>
        </p:spPr>
        <p:txBody>
          <a:bodyPr wrap="square">
            <a:spAutoFit/>
          </a:bodyPr>
          <a:lstStyle/>
          <a:p>
            <a:pPr>
              <a:lnSpc>
                <a:spcPct val="107000"/>
              </a:lnSpc>
              <a:spcAft>
                <a:spcPts val="800"/>
              </a:spcAft>
            </a:pPr>
            <a:r>
              <a:rPr lang="de-AT" sz="1800" kern="100" dirty="0">
                <a:effectLst/>
                <a:latin typeface="Proxima Nova" panose="02000506030000020004" pitchFamily="50" charset="0"/>
                <a:ea typeface="Aptos" panose="020B0004020202020204" pitchFamily="34" charset="0"/>
                <a:cs typeface="Times New Roman" panose="02020603050405020304" pitchFamily="18" charset="0"/>
              </a:rPr>
              <a:t>Haumberger ist Fertigungspartner für komplexe Metallteile mit höchsten Anforderungen an Genauigkeit und Qualität. </a:t>
            </a:r>
          </a:p>
          <a:p>
            <a:pPr>
              <a:lnSpc>
                <a:spcPct val="107000"/>
              </a:lnSpc>
              <a:spcAft>
                <a:spcPts val="800"/>
              </a:spcAft>
            </a:pPr>
            <a:r>
              <a:rPr lang="de-AT" sz="1800" kern="100" dirty="0">
                <a:effectLst/>
                <a:latin typeface="Proxima Nova" panose="02000506030000020004" pitchFamily="50" charset="0"/>
                <a:ea typeface="Aptos" panose="020B0004020202020204" pitchFamily="34" charset="0"/>
                <a:cs typeface="Times New Roman" panose="02020603050405020304" pitchFamily="18" charset="0"/>
              </a:rPr>
              <a:t>Kunden aus einer Vielzahl an zukunftsweisenden Branchen wie Luftfahrt- und Raumfahrt, Wasserstofftechnologie oder Elektronik vertrauen auf unsere Expertise. </a:t>
            </a:r>
          </a:p>
          <a:p>
            <a:pPr>
              <a:lnSpc>
                <a:spcPct val="107000"/>
              </a:lnSpc>
              <a:spcAft>
                <a:spcPts val="800"/>
              </a:spcAft>
            </a:pPr>
            <a:r>
              <a:rPr lang="de-AT" sz="1800" kern="100" dirty="0">
                <a:effectLst/>
                <a:latin typeface="Proxima Nova" panose="02000506030000020004" pitchFamily="50" charset="0"/>
                <a:ea typeface="Aptos" panose="020B0004020202020204" pitchFamily="34" charset="0"/>
                <a:cs typeface="Times New Roman" panose="02020603050405020304" pitchFamily="18" charset="0"/>
              </a:rPr>
              <a:t>Wir verstehen uns als gesamtheitlicher Problemlöser: Von der Zeichnung bis zur fertigen Komponente denkt unser Team immer wieder über den Tellerrand hinaus, um die perfekte Lösung für unsere Kunden zu finden. Bei der Qualität gehen wir keine Kompromisse ein, um sicherzustellen, dass jedes Teil perfekt den Spezifikationen entspricht. </a:t>
            </a:r>
          </a:p>
        </p:txBody>
      </p:sp>
      <p:pic>
        <p:nvPicPr>
          <p:cNvPr id="6" name="Grafik 5">
            <a:extLst>
              <a:ext uri="{FF2B5EF4-FFF2-40B4-BE49-F238E27FC236}">
                <a16:creationId xmlns:a16="http://schemas.microsoft.com/office/drawing/2014/main" id="{E9297D48-7926-EB37-6EEA-6E2DF51987A5}"/>
              </a:ext>
            </a:extLst>
          </p:cNvPr>
          <p:cNvPicPr>
            <a:picLocks noChangeAspect="1"/>
          </p:cNvPicPr>
          <p:nvPr/>
        </p:nvPicPr>
        <p:blipFill>
          <a:blip r:embed="rId3"/>
          <a:stretch>
            <a:fillRect/>
          </a:stretch>
        </p:blipFill>
        <p:spPr>
          <a:xfrm>
            <a:off x="6476558" y="2276872"/>
            <a:ext cx="4789139" cy="3602838"/>
          </a:xfrm>
          <a:prstGeom prst="rect">
            <a:avLst/>
          </a:prstGeom>
        </p:spPr>
      </p:pic>
      <p:sp>
        <p:nvSpPr>
          <p:cNvPr id="7" name="Textfeld 6">
            <a:extLst>
              <a:ext uri="{FF2B5EF4-FFF2-40B4-BE49-F238E27FC236}">
                <a16:creationId xmlns:a16="http://schemas.microsoft.com/office/drawing/2014/main" id="{57F82F76-5620-69F7-2091-20E51586110B}"/>
              </a:ext>
            </a:extLst>
          </p:cNvPr>
          <p:cNvSpPr txBox="1"/>
          <p:nvPr/>
        </p:nvSpPr>
        <p:spPr>
          <a:xfrm>
            <a:off x="6476559" y="5928714"/>
            <a:ext cx="4789138" cy="276999"/>
          </a:xfrm>
          <a:prstGeom prst="rect">
            <a:avLst/>
          </a:prstGeom>
          <a:noFill/>
        </p:spPr>
        <p:txBody>
          <a:bodyPr wrap="square" rtlCol="0">
            <a:spAutoFit/>
          </a:bodyPr>
          <a:lstStyle/>
          <a:p>
            <a:r>
              <a:rPr lang="de-AT" sz="1200" dirty="0">
                <a:latin typeface="Proxima Nova" panose="02000506030000020004" pitchFamily="50" charset="0"/>
              </a:rPr>
              <a:t>Roboter unterstützen unser Team in den verschiedenen Abteilungen</a:t>
            </a:r>
          </a:p>
        </p:txBody>
      </p:sp>
    </p:spTree>
    <p:extLst>
      <p:ext uri="{BB962C8B-B14F-4D97-AF65-F5344CB8AC3E}">
        <p14:creationId xmlns:p14="http://schemas.microsoft.com/office/powerpoint/2010/main" val="396032622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608C2C63-144B-4FE2-B21E-2C277CB708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88"/>
          <a:stretch/>
        </p:blipFill>
        <p:spPr>
          <a:xfrm>
            <a:off x="4167619" y="1476891"/>
            <a:ext cx="3998585" cy="2652735"/>
          </a:xfrm>
          <a:prstGeom prst="rect">
            <a:avLst/>
          </a:prstGeom>
        </p:spPr>
      </p:pic>
      <p:sp>
        <p:nvSpPr>
          <p:cNvPr id="3" name="Titel 2">
            <a:extLst>
              <a:ext uri="{FF2B5EF4-FFF2-40B4-BE49-F238E27FC236}">
                <a16:creationId xmlns:a16="http://schemas.microsoft.com/office/drawing/2014/main" id="{31D866DE-6B13-4B10-8820-3BFF291C67FF}"/>
              </a:ext>
            </a:extLst>
          </p:cNvPr>
          <p:cNvSpPr>
            <a:spLocks noGrp="1"/>
          </p:cNvSpPr>
          <p:nvPr>
            <p:ph type="title"/>
          </p:nvPr>
        </p:nvSpPr>
        <p:spPr/>
        <p:txBody>
          <a:bodyPr/>
          <a:lstStyle/>
          <a:p>
            <a:r>
              <a:rPr lang="de-AT"/>
              <a:t>HIGH-TECH MADE IN AUSTRIA</a:t>
            </a:r>
            <a:endParaRPr lang="de-AT" dirty="0"/>
          </a:p>
        </p:txBody>
      </p:sp>
      <p:pic>
        <p:nvPicPr>
          <p:cNvPr id="7" name="Grafik 6" descr="Ein Bild, das Kamera, Paar, Tisch, weiß enthält.&#10;&#10;Automatisch generierte Beschreibung">
            <a:extLst>
              <a:ext uri="{FF2B5EF4-FFF2-40B4-BE49-F238E27FC236}">
                <a16:creationId xmlns:a16="http://schemas.microsoft.com/office/drawing/2014/main" id="{25E8ADED-EA53-4638-BA65-B4158143DF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98" y="4129625"/>
            <a:ext cx="4179400" cy="2934330"/>
          </a:xfrm>
          <a:prstGeom prst="rect">
            <a:avLst/>
          </a:prstGeom>
        </p:spPr>
      </p:pic>
      <p:pic>
        <p:nvPicPr>
          <p:cNvPr id="10" name="Grafik 9" descr="Ein Bild, das sitzend, drinnen, klein, Tisch enthält.&#10;&#10;Automatisch generierte Beschreibung">
            <a:extLst>
              <a:ext uri="{FF2B5EF4-FFF2-40B4-BE49-F238E27FC236}">
                <a16:creationId xmlns:a16="http://schemas.microsoft.com/office/drawing/2014/main" id="{383CE977-6FF2-4F08-A6AB-BEA2736402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40" r="3005"/>
          <a:stretch/>
        </p:blipFill>
        <p:spPr>
          <a:xfrm>
            <a:off x="4151784" y="4129625"/>
            <a:ext cx="4036939" cy="2835474"/>
          </a:xfrm>
          <a:prstGeom prst="rect">
            <a:avLst/>
          </a:prstGeom>
        </p:spPr>
      </p:pic>
      <p:pic>
        <p:nvPicPr>
          <p:cNvPr id="16" name="Grafik 15" descr="Ein Bild, das rot, sitzend, klein, Tisch enthält.&#10;&#10;Automatisch generierte Beschreibung">
            <a:extLst>
              <a:ext uri="{FF2B5EF4-FFF2-40B4-BE49-F238E27FC236}">
                <a16:creationId xmlns:a16="http://schemas.microsoft.com/office/drawing/2014/main" id="{70DB7DAB-C6FE-4704-A76F-B17B324E66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204" y="1476890"/>
            <a:ext cx="4031803" cy="2667613"/>
          </a:xfrm>
          <a:prstGeom prst="rect">
            <a:avLst/>
          </a:prstGeom>
        </p:spPr>
      </p:pic>
      <p:pic>
        <p:nvPicPr>
          <p:cNvPr id="6" name="Grafik 5">
            <a:extLst>
              <a:ext uri="{FF2B5EF4-FFF2-40B4-BE49-F238E27FC236}">
                <a16:creationId xmlns:a16="http://schemas.microsoft.com/office/drawing/2014/main" id="{4AE2A103-FA75-4B13-8592-5CD314FA9C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70"/>
          <a:stretch/>
        </p:blipFill>
        <p:spPr>
          <a:xfrm>
            <a:off x="8175386" y="4129624"/>
            <a:ext cx="4016613" cy="2754347"/>
          </a:xfrm>
          <a:prstGeom prst="rect">
            <a:avLst/>
          </a:prstGeom>
        </p:spPr>
      </p:pic>
      <p:pic>
        <p:nvPicPr>
          <p:cNvPr id="2" name="Grafik 1" descr="Ein Bild, das Metall, Uhr, Kunst enthält.&#10;&#10;Automatisch generierte Beschreibung">
            <a:extLst>
              <a:ext uri="{FF2B5EF4-FFF2-40B4-BE49-F238E27FC236}">
                <a16:creationId xmlns:a16="http://schemas.microsoft.com/office/drawing/2014/main" id="{7EA65428-412A-2B69-995D-1BE8A4DCC36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765" r="8431"/>
          <a:stretch/>
        </p:blipFill>
        <p:spPr>
          <a:xfrm>
            <a:off x="5876" y="1476890"/>
            <a:ext cx="4180918" cy="2652735"/>
          </a:xfrm>
          <a:prstGeom prst="rect">
            <a:avLst/>
          </a:prstGeom>
        </p:spPr>
      </p:pic>
      <p:pic>
        <p:nvPicPr>
          <p:cNvPr id="9" name="Grafik 8" descr="Ein Bild, das Screenshot, Schwarz, Reihe, Quadrat enthält.&#10;&#10;Automatisch generierte Beschreibung">
            <a:extLst>
              <a:ext uri="{FF2B5EF4-FFF2-40B4-BE49-F238E27FC236}">
                <a16:creationId xmlns:a16="http://schemas.microsoft.com/office/drawing/2014/main" id="{CAB067FE-D0B4-9AA0-390F-65E0465A25C0}"/>
              </a:ext>
            </a:extLst>
          </p:cNvPr>
          <p:cNvPicPr>
            <a:picLocks noChangeAspect="1"/>
          </p:cNvPicPr>
          <p:nvPr/>
        </p:nvPicPr>
        <p:blipFill rotWithShape="1">
          <a:blip r:embed="rId9">
            <a:extLst>
              <a:ext uri="{28A0092B-C50C-407E-A947-70E740481C1C}">
                <a14:useLocalDpi xmlns:a14="http://schemas.microsoft.com/office/drawing/2010/main" val="0"/>
              </a:ext>
            </a:extLst>
          </a:blip>
          <a:srcRect l="39906" t="33570" r="19086" b="19298"/>
          <a:stretch/>
        </p:blipFill>
        <p:spPr>
          <a:xfrm>
            <a:off x="7752185" y="-1"/>
            <a:ext cx="4439816" cy="3232287"/>
          </a:xfrm>
          <a:prstGeom prst="rect">
            <a:avLst/>
          </a:prstGeom>
        </p:spPr>
      </p:pic>
    </p:spTree>
    <p:extLst>
      <p:ext uri="{BB962C8B-B14F-4D97-AF65-F5344CB8AC3E}">
        <p14:creationId xmlns:p14="http://schemas.microsoft.com/office/powerpoint/2010/main" val="13167885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1AA9157-0522-4123-99FD-BD0A213DDA24}"/>
              </a:ext>
            </a:extLst>
          </p:cNvPr>
          <p:cNvSpPr>
            <a:spLocks noGrp="1"/>
          </p:cNvSpPr>
          <p:nvPr>
            <p:ph type="title"/>
          </p:nvPr>
        </p:nvSpPr>
        <p:spPr/>
        <p:txBody>
          <a:bodyPr/>
          <a:lstStyle/>
          <a:p>
            <a:r>
              <a:rPr lang="de-AT" dirty="0"/>
              <a:t>HIER STECKT „HAUMBERGER“ DRIN</a:t>
            </a:r>
          </a:p>
        </p:txBody>
      </p:sp>
      <p:pic>
        <p:nvPicPr>
          <p:cNvPr id="1032" name="Picture 8" descr="Bildergebnis für schiebel camcopter">
            <a:extLst>
              <a:ext uri="{FF2B5EF4-FFF2-40B4-BE49-F238E27FC236}">
                <a16:creationId xmlns:a16="http://schemas.microsoft.com/office/drawing/2014/main" id="{D383F031-711E-455E-BBF8-5D8A3BDC0930}"/>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7210" r="3157"/>
          <a:stretch/>
        </p:blipFill>
        <p:spPr bwMode="auto">
          <a:xfrm>
            <a:off x="4284968" y="4338264"/>
            <a:ext cx="5874915"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ergebnis für artkustik seismograph">
            <a:extLst>
              <a:ext uri="{FF2B5EF4-FFF2-40B4-BE49-F238E27FC236}">
                <a16:creationId xmlns:a16="http://schemas.microsoft.com/office/drawing/2014/main" id="{B80D74AB-A92E-44B1-8E2A-AB3DA6CAA9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424" y="1651149"/>
            <a:ext cx="3183012" cy="25388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ergebnis für Eutelsat KONNECT">
            <a:extLst>
              <a:ext uri="{FF2B5EF4-FFF2-40B4-BE49-F238E27FC236}">
                <a16:creationId xmlns:a16="http://schemas.microsoft.com/office/drawing/2014/main" id="{9EEC4A74-9161-4E88-94E8-F875F984EA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968" y="1651148"/>
            <a:ext cx="5869550" cy="25388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dergebnis für zkw scheinwerfer">
            <a:extLst>
              <a:ext uri="{FF2B5EF4-FFF2-40B4-BE49-F238E27FC236}">
                <a16:creationId xmlns:a16="http://schemas.microsoft.com/office/drawing/2014/main" id="{2F9FA257-8F8B-41DC-A647-277292E7DFB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46" t="3506" r="4857" b="6136"/>
          <a:stretch/>
        </p:blipFill>
        <p:spPr bwMode="auto">
          <a:xfrm>
            <a:off x="911424" y="4338264"/>
            <a:ext cx="3183012"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3472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2B573-FD43-B2D0-47EC-29B3075E32B1}"/>
            </a:ext>
          </a:extLst>
        </p:cNvPr>
        <p:cNvGrpSpPr/>
        <p:nvPr/>
      </p:nvGrpSpPr>
      <p:grpSpPr>
        <a:xfrm>
          <a:off x="0" y="0"/>
          <a:ext cx="0" cy="0"/>
          <a:chOff x="0" y="0"/>
          <a:chExt cx="0" cy="0"/>
        </a:xfrm>
      </p:grpSpPr>
      <p:sp>
        <p:nvSpPr>
          <p:cNvPr id="9" name="Rechteck 8">
            <a:extLst>
              <a:ext uri="{FF2B5EF4-FFF2-40B4-BE49-F238E27FC236}">
                <a16:creationId xmlns:a16="http://schemas.microsoft.com/office/drawing/2014/main" id="{1A0B9BCA-3ED2-1D22-BD02-447F6BC5BAEC}"/>
              </a:ext>
            </a:extLst>
          </p:cNvPr>
          <p:cNvSpPr/>
          <p:nvPr/>
        </p:nvSpPr>
        <p:spPr>
          <a:xfrm>
            <a:off x="0" y="0"/>
            <a:ext cx="12192000" cy="6858000"/>
          </a:xfrm>
          <a:prstGeom prst="rect">
            <a:avLst/>
          </a:prstGeom>
          <a:solidFill>
            <a:srgbClr val="2D2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3" name="Grafik 12" descr="Ein Bild, das Screenshot, Schwarz, Reihe, Quadrat enthält.&#10;&#10;Automatisch generierte Beschreibung">
            <a:extLst>
              <a:ext uri="{FF2B5EF4-FFF2-40B4-BE49-F238E27FC236}">
                <a16:creationId xmlns:a16="http://schemas.microsoft.com/office/drawing/2014/main" id="{35EB491A-5782-747B-DB3A-EACDC023F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2" y="-1179512"/>
            <a:ext cx="10826749" cy="6858000"/>
          </a:xfrm>
          <a:prstGeom prst="rect">
            <a:avLst/>
          </a:prstGeom>
        </p:spPr>
      </p:pic>
      <p:pic>
        <p:nvPicPr>
          <p:cNvPr id="3" name="Grafik 2" descr="Ein Bild, das Text, Screenshot, Schrift, Grafiken enthält.&#10;&#10;Automatisch generierte Beschreibung">
            <a:extLst>
              <a:ext uri="{FF2B5EF4-FFF2-40B4-BE49-F238E27FC236}">
                <a16:creationId xmlns:a16="http://schemas.microsoft.com/office/drawing/2014/main" id="{70396C9A-9C59-94A3-99E1-14ED0E440C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7768" y="337880"/>
            <a:ext cx="6740218" cy="3456384"/>
          </a:xfrm>
          <a:prstGeom prst="rect">
            <a:avLst/>
          </a:prstGeom>
        </p:spPr>
      </p:pic>
      <p:sp>
        <p:nvSpPr>
          <p:cNvPr id="4" name="Textfeld 3">
            <a:extLst>
              <a:ext uri="{FF2B5EF4-FFF2-40B4-BE49-F238E27FC236}">
                <a16:creationId xmlns:a16="http://schemas.microsoft.com/office/drawing/2014/main" id="{591534AF-3F18-42F2-BF00-EB7F3B88C7CD}"/>
              </a:ext>
            </a:extLst>
          </p:cNvPr>
          <p:cNvSpPr txBox="1"/>
          <p:nvPr/>
        </p:nvSpPr>
        <p:spPr>
          <a:xfrm>
            <a:off x="767408" y="4973776"/>
            <a:ext cx="84249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srgbClr val="E3E3E3"/>
                </a:solidFill>
                <a:effectLst/>
                <a:uLnTx/>
                <a:uFillTx/>
                <a:latin typeface="Expressway Xb" panose="020B0904020200020204" pitchFamily="34" charset="0"/>
                <a:ea typeface="+mn-ea"/>
                <a:cs typeface="+mn-cs"/>
              </a:rPr>
              <a:t>JOIN OUR TEAM!</a:t>
            </a:r>
            <a:endParaRPr kumimoji="0" lang="de-AT" sz="6000" b="0" i="0" u="none" strike="noStrike" kern="1200" cap="none" spc="0" normalizeH="0" baseline="0" noProof="0" dirty="0">
              <a:ln>
                <a:noFill/>
              </a:ln>
              <a:solidFill>
                <a:srgbClr val="E3E3E3"/>
              </a:solidFill>
              <a:effectLst/>
              <a:uLnTx/>
              <a:uFillTx/>
              <a:latin typeface="Expressway Xb" panose="020B0904020200020204" pitchFamily="34" charset="0"/>
              <a:ea typeface="+mn-ea"/>
              <a:cs typeface="+mn-cs"/>
            </a:endParaRPr>
          </a:p>
        </p:txBody>
      </p:sp>
      <p:sp>
        <p:nvSpPr>
          <p:cNvPr id="7" name="Rechteck 6">
            <a:extLst>
              <a:ext uri="{FF2B5EF4-FFF2-40B4-BE49-F238E27FC236}">
                <a16:creationId xmlns:a16="http://schemas.microsoft.com/office/drawing/2014/main" id="{5A05987A-32EF-06F0-7C53-FBFF0622B3A1}"/>
              </a:ext>
            </a:extLst>
          </p:cNvPr>
          <p:cNvSpPr/>
          <p:nvPr/>
        </p:nvSpPr>
        <p:spPr>
          <a:xfrm>
            <a:off x="9768408" y="5877272"/>
            <a:ext cx="2333710" cy="109885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de-AT" sz="900" b="0" i="0" u="none" strike="noStrike" kern="1200" cap="none" spc="0" normalizeH="0" baseline="0" noProof="0" dirty="0">
                <a:ln>
                  <a:noFill/>
                </a:ln>
                <a:solidFill>
                  <a:srgbClr val="E3E3E3"/>
                </a:solidFill>
                <a:effectLst/>
                <a:uLnTx/>
                <a:uFillTx/>
                <a:latin typeface="Proxima Nova" panose="02000506030000020004" pitchFamily="50" charset="0"/>
                <a:ea typeface="Roboto Mono" panose="00000009000000000000" pitchFamily="49" charset="0"/>
                <a:cs typeface="+mn-cs"/>
              </a:rPr>
              <a:t>Haumberger Fertigungstechnik GmbH</a:t>
            </a:r>
            <a:endParaRPr kumimoji="0" lang="de-AT" sz="100" b="0" i="0" u="none" strike="noStrike" kern="1200" cap="none" spc="0" normalizeH="0" baseline="0" noProof="0" dirty="0">
              <a:ln>
                <a:noFill/>
              </a:ln>
              <a:solidFill>
                <a:srgbClr val="E3E3E3"/>
              </a:solidFill>
              <a:effectLst/>
              <a:uLnTx/>
              <a:uFillTx/>
              <a:latin typeface="Proxima Nova" panose="02000506030000020004" pitchFamily="50" charset="0"/>
              <a:ea typeface="Roboto Mono" panose="00000009000000000000" pitchFamily="49" charset="0"/>
              <a:cs typeface="+mn-cs"/>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de-AT" sz="600" b="0" i="0" u="none" strike="noStrike" kern="1200" cap="none" spc="0" normalizeH="0" baseline="0" noProof="0" dirty="0">
                <a:ln>
                  <a:noFill/>
                </a:ln>
                <a:solidFill>
                  <a:srgbClr val="E3E3E3"/>
                </a:solidFill>
                <a:effectLst/>
                <a:uLnTx/>
                <a:uFillTx/>
                <a:latin typeface="Proxima Nova" panose="02000506030000020004" pitchFamily="50" charset="0"/>
                <a:ea typeface="Roboto Mono" panose="00000009000000000000" pitchFamily="49" charset="0"/>
                <a:cs typeface="+mn-cs"/>
              </a:rPr>
              <a:t>Burgstallbergstraße 50 | A-3441 </a:t>
            </a:r>
            <a:r>
              <a:rPr kumimoji="0" lang="de-AT" sz="600" b="0" i="0" u="none" strike="noStrike" kern="1200" cap="none" spc="0" normalizeH="0" baseline="0" noProof="0" dirty="0" err="1">
                <a:ln>
                  <a:noFill/>
                </a:ln>
                <a:solidFill>
                  <a:srgbClr val="E3E3E3"/>
                </a:solidFill>
                <a:effectLst/>
                <a:uLnTx/>
                <a:uFillTx/>
                <a:latin typeface="Proxima Nova" panose="02000506030000020004" pitchFamily="50" charset="0"/>
                <a:ea typeface="Roboto Mono" panose="00000009000000000000" pitchFamily="49" charset="0"/>
                <a:cs typeface="+mn-cs"/>
              </a:rPr>
              <a:t>Judenau</a:t>
            </a:r>
            <a:endParaRPr kumimoji="0" lang="de-AT" sz="600" b="0" i="0" u="none" strike="noStrike" kern="1200" cap="none" spc="0" normalizeH="0" baseline="0" noProof="0" dirty="0">
              <a:ln>
                <a:noFill/>
              </a:ln>
              <a:solidFill>
                <a:srgbClr val="E3E3E3"/>
              </a:solidFill>
              <a:effectLst/>
              <a:uLnTx/>
              <a:uFillTx/>
              <a:latin typeface="Proxima Nova" panose="02000506030000020004" pitchFamily="50" charset="0"/>
              <a:ea typeface="Roboto Mono" panose="00000009000000000000" pitchFamily="49" charset="0"/>
              <a:cs typeface="+mn-cs"/>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de-AT" sz="600" b="0" i="0" u="none" strike="noStrike" kern="1200" cap="none" spc="0" normalizeH="0" baseline="0" noProof="0" dirty="0">
                <a:ln>
                  <a:noFill/>
                </a:ln>
                <a:solidFill>
                  <a:srgbClr val="E3E3E3"/>
                </a:solidFill>
                <a:effectLst/>
                <a:uLnTx/>
                <a:uFillTx/>
                <a:latin typeface="Proxima Nova" panose="02000506030000020004" pitchFamily="50" charset="0"/>
                <a:ea typeface="Roboto Mono" panose="00000009000000000000" pitchFamily="49" charset="0"/>
                <a:cs typeface="+mn-cs"/>
              </a:rPr>
              <a:t>+43 (0)2274 7178-0 | office@haumberger.at</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de-AT" sz="600" b="0" i="0" u="none" strike="noStrike" kern="1200" cap="none" spc="0" normalizeH="0" baseline="0" noProof="0" dirty="0">
                <a:ln>
                  <a:noFill/>
                </a:ln>
                <a:solidFill>
                  <a:srgbClr val="E3E3E3"/>
                </a:solidFill>
                <a:effectLst/>
                <a:uLnTx/>
                <a:uFillTx/>
                <a:latin typeface="Proxima Nova" panose="02000506030000020004" pitchFamily="50" charset="0"/>
                <a:ea typeface="Roboto Mono" panose="00000009000000000000" pitchFamily="49" charset="0"/>
                <a:cs typeface="+mn-cs"/>
              </a:rPr>
              <a:t>www.haumberger.at</a:t>
            </a:r>
          </a:p>
        </p:txBody>
      </p:sp>
    </p:spTree>
    <p:extLst>
      <p:ext uri="{BB962C8B-B14F-4D97-AF65-F5344CB8AC3E}">
        <p14:creationId xmlns:p14="http://schemas.microsoft.com/office/powerpoint/2010/main" val="348372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0F98B-C065-BB03-9F50-65D42819491D}"/>
            </a:ext>
          </a:extLst>
        </p:cNvPr>
        <p:cNvGrpSpPr/>
        <p:nvPr/>
      </p:nvGrpSpPr>
      <p:grpSpPr>
        <a:xfrm>
          <a:off x="0" y="0"/>
          <a:ext cx="0" cy="0"/>
          <a:chOff x="0" y="0"/>
          <a:chExt cx="0" cy="0"/>
        </a:xfrm>
      </p:grpSpPr>
      <p:sp>
        <p:nvSpPr>
          <p:cNvPr id="9" name="Rechteck 8">
            <a:extLst>
              <a:ext uri="{FF2B5EF4-FFF2-40B4-BE49-F238E27FC236}">
                <a16:creationId xmlns:a16="http://schemas.microsoft.com/office/drawing/2014/main" id="{C56473AC-7300-5957-1F2E-5DFEAF0A406A}"/>
              </a:ext>
            </a:extLst>
          </p:cNvPr>
          <p:cNvSpPr/>
          <p:nvPr/>
        </p:nvSpPr>
        <p:spPr>
          <a:xfrm>
            <a:off x="0" y="0"/>
            <a:ext cx="12192000" cy="6858000"/>
          </a:xfrm>
          <a:prstGeom prst="rect">
            <a:avLst/>
          </a:prstGeom>
          <a:solidFill>
            <a:srgbClr val="2D2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fik 12" descr="Ein Bild, das Screenshot, Schwarz, Reihe, Quadrat enthält.&#10;&#10;Automatisch generierte Beschreibung">
            <a:extLst>
              <a:ext uri="{FF2B5EF4-FFF2-40B4-BE49-F238E27FC236}">
                <a16:creationId xmlns:a16="http://schemas.microsoft.com/office/drawing/2014/main" id="{F0718B27-B1C5-5CC3-C5D9-BEA710C2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2" y="-1179512"/>
            <a:ext cx="10826749" cy="6858000"/>
          </a:xfrm>
          <a:prstGeom prst="rect">
            <a:avLst/>
          </a:prstGeom>
        </p:spPr>
      </p:pic>
      <p:pic>
        <p:nvPicPr>
          <p:cNvPr id="3" name="Grafik 2" descr="Ein Bild, das Text, Screenshot, Schrift, Grafiken enthält.&#10;&#10;Automatisch generierte Beschreibung">
            <a:extLst>
              <a:ext uri="{FF2B5EF4-FFF2-40B4-BE49-F238E27FC236}">
                <a16:creationId xmlns:a16="http://schemas.microsoft.com/office/drawing/2014/main" id="{12CC464B-19C7-4289-809C-CE04342BDF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20" y="4890913"/>
            <a:ext cx="3071664" cy="1575149"/>
          </a:xfrm>
          <a:prstGeom prst="rect">
            <a:avLst/>
          </a:prstGeom>
        </p:spPr>
      </p:pic>
      <p:sp>
        <p:nvSpPr>
          <p:cNvPr id="4" name="Textfeld 3">
            <a:extLst>
              <a:ext uri="{FF2B5EF4-FFF2-40B4-BE49-F238E27FC236}">
                <a16:creationId xmlns:a16="http://schemas.microsoft.com/office/drawing/2014/main" id="{95DD0FAD-5A4E-FA1A-4D84-E1FADDC1A7E7}"/>
              </a:ext>
            </a:extLst>
          </p:cNvPr>
          <p:cNvSpPr txBox="1"/>
          <p:nvPr/>
        </p:nvSpPr>
        <p:spPr>
          <a:xfrm>
            <a:off x="2063552" y="2996952"/>
            <a:ext cx="8064896" cy="1015663"/>
          </a:xfrm>
          <a:prstGeom prst="rect">
            <a:avLst/>
          </a:prstGeom>
          <a:noFill/>
        </p:spPr>
        <p:txBody>
          <a:bodyPr wrap="square" rtlCol="0">
            <a:spAutoFit/>
          </a:bodyPr>
          <a:lstStyle/>
          <a:p>
            <a:r>
              <a:rPr lang="de-AT" sz="6000" dirty="0">
                <a:solidFill>
                  <a:srgbClr val="E3E3E3"/>
                </a:solidFill>
                <a:latin typeface="Expressway Xb" panose="020B0904020200020204" pitchFamily="34" charset="0"/>
              </a:rPr>
              <a:t>DEINE AUSBILDUNG</a:t>
            </a:r>
          </a:p>
        </p:txBody>
      </p:sp>
    </p:spTree>
    <p:extLst>
      <p:ext uri="{BB962C8B-B14F-4D97-AF65-F5344CB8AC3E}">
        <p14:creationId xmlns:p14="http://schemas.microsoft.com/office/powerpoint/2010/main" val="372763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2200C9-B42E-4D7F-8550-B648969B444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935" t="2472" r="20858"/>
          <a:stretch/>
        </p:blipFill>
        <p:spPr bwMode="auto">
          <a:xfrm>
            <a:off x="119336" y="2636912"/>
            <a:ext cx="4177680"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40F3D9E2-362E-4696-9F32-12DDDA8C31CA}"/>
              </a:ext>
            </a:extLst>
          </p:cNvPr>
          <p:cNvSpPr txBox="1"/>
          <p:nvPr/>
        </p:nvSpPr>
        <p:spPr>
          <a:xfrm>
            <a:off x="844352" y="1484784"/>
            <a:ext cx="4177680" cy="1200329"/>
          </a:xfrm>
          <a:prstGeom prst="rect">
            <a:avLst/>
          </a:prstGeom>
          <a:noFill/>
        </p:spPr>
        <p:txBody>
          <a:bodyPr wrap="square" rtlCol="0">
            <a:spAutoFit/>
          </a:bodyPr>
          <a:lstStyle/>
          <a:p>
            <a:r>
              <a:rPr lang="de-AT" dirty="0">
                <a:latin typeface="Proxima Nova" panose="02000506030000020004" pitchFamily="50" charset="0"/>
              </a:rPr>
              <a:t>Wir bilden unsere Lehrlinge </a:t>
            </a:r>
            <a:br>
              <a:rPr lang="de-AT" dirty="0">
                <a:latin typeface="Proxima Nova" panose="02000506030000020004" pitchFamily="50" charset="0"/>
              </a:rPr>
            </a:br>
            <a:r>
              <a:rPr lang="de-AT" dirty="0">
                <a:latin typeface="Proxima Nova" panose="02000506030000020004" pitchFamily="50" charset="0"/>
              </a:rPr>
              <a:t>im Beruf Metalltechnik  </a:t>
            </a:r>
            <a:br>
              <a:rPr lang="de-AT" dirty="0">
                <a:latin typeface="Proxima Nova" panose="02000506030000020004" pitchFamily="50" charset="0"/>
              </a:rPr>
            </a:br>
            <a:r>
              <a:rPr lang="de-AT" dirty="0">
                <a:latin typeface="Proxima Nova" panose="02000506030000020004" pitchFamily="50" charset="0"/>
              </a:rPr>
              <a:t>(Hauptmodul Zerspanungstechnik) aus.</a:t>
            </a:r>
          </a:p>
          <a:p>
            <a:endParaRPr lang="de-AT" dirty="0">
              <a:latin typeface="Proxima Nova" panose="02000506030000020004" pitchFamily="50" charset="0"/>
            </a:endParaRPr>
          </a:p>
        </p:txBody>
      </p:sp>
      <p:pic>
        <p:nvPicPr>
          <p:cNvPr id="5" name="Grafik 4">
            <a:extLst>
              <a:ext uri="{FF2B5EF4-FFF2-40B4-BE49-F238E27FC236}">
                <a16:creationId xmlns:a16="http://schemas.microsoft.com/office/drawing/2014/main" id="{013B5F50-63F1-8622-BD16-F95B49905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880" y="1484784"/>
            <a:ext cx="7174607" cy="5380955"/>
          </a:xfrm>
          <a:prstGeom prst="rect">
            <a:avLst/>
          </a:prstGeom>
        </p:spPr>
      </p:pic>
      <p:sp>
        <p:nvSpPr>
          <p:cNvPr id="4" name="Titel 2">
            <a:extLst>
              <a:ext uri="{FF2B5EF4-FFF2-40B4-BE49-F238E27FC236}">
                <a16:creationId xmlns:a16="http://schemas.microsoft.com/office/drawing/2014/main" id="{D3816183-5B63-A466-2BF7-210CE8049D2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small" baseline="0">
                <a:solidFill>
                  <a:srgbClr val="F15A25"/>
                </a:solidFill>
                <a:latin typeface="Expressway Xb" panose="020B0904020200020204" pitchFamily="34" charset="0"/>
                <a:ea typeface="+mj-ea"/>
                <a:cs typeface="+mj-cs"/>
              </a:defRPr>
            </a:lvl1pPr>
          </a:lstStyle>
          <a:p>
            <a:r>
              <a:rPr lang="de-AT" dirty="0"/>
              <a:t>LEHRE BEI HAUMBERGER</a:t>
            </a:r>
          </a:p>
        </p:txBody>
      </p:sp>
    </p:spTree>
    <p:extLst>
      <p:ext uri="{BB962C8B-B14F-4D97-AF65-F5344CB8AC3E}">
        <p14:creationId xmlns:p14="http://schemas.microsoft.com/office/powerpoint/2010/main" val="12038626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B06A717-429A-4CF1-A678-9518DA77D9A0}"/>
              </a:ext>
            </a:extLst>
          </p:cNvPr>
          <p:cNvSpPr>
            <a:spLocks noGrp="1"/>
          </p:cNvSpPr>
          <p:nvPr>
            <p:ph idx="1"/>
          </p:nvPr>
        </p:nvSpPr>
        <p:spPr>
          <a:xfrm>
            <a:off x="838200" y="1719070"/>
            <a:ext cx="5757152" cy="4950289"/>
          </a:xfrm>
        </p:spPr>
        <p:txBody>
          <a:bodyPr>
            <a:normAutofit fontScale="70000" lnSpcReduction="20000"/>
          </a:bodyPr>
          <a:lstStyle/>
          <a:p>
            <a:pPr marL="45720" indent="0">
              <a:lnSpc>
                <a:spcPct val="120000"/>
              </a:lnSpc>
              <a:spcBef>
                <a:spcPts val="0"/>
              </a:spcBef>
              <a:buNone/>
            </a:pPr>
            <a:r>
              <a:rPr lang="de-DE" sz="2400" spc="0" dirty="0">
                <a:solidFill>
                  <a:schemeClr val="tx1"/>
                </a:solidFill>
              </a:rPr>
              <a:t>Als Metalltechniker*in bzw. Zerspanungstechniker*in bist du Expert*in für alles rund ums Metall. </a:t>
            </a:r>
            <a:br>
              <a:rPr lang="de-DE" sz="2400" spc="0" dirty="0">
                <a:solidFill>
                  <a:schemeClr val="tx1"/>
                </a:solidFill>
              </a:rPr>
            </a:br>
            <a:endParaRPr lang="de-DE" sz="2400" spc="0" dirty="0">
              <a:solidFill>
                <a:schemeClr val="tx1"/>
              </a:solidFill>
            </a:endParaRPr>
          </a:p>
          <a:p>
            <a:pPr marL="45720" indent="0">
              <a:lnSpc>
                <a:spcPct val="120000"/>
              </a:lnSpc>
              <a:spcBef>
                <a:spcPts val="0"/>
              </a:spcBef>
              <a:buNone/>
            </a:pPr>
            <a:r>
              <a:rPr lang="de-DE" sz="2400" spc="0" dirty="0">
                <a:solidFill>
                  <a:schemeClr val="tx1"/>
                </a:solidFill>
              </a:rPr>
              <a:t>Deine Aufgaben in diesem technischen Beruf reichen von der Metallbearbeitung und der </a:t>
            </a:r>
            <a:r>
              <a:rPr lang="de-DE" sz="2400" b="1" spc="0" dirty="0">
                <a:solidFill>
                  <a:schemeClr val="tx1"/>
                </a:solidFill>
              </a:rPr>
              <a:t>Herstellung von Bauteilen </a:t>
            </a:r>
            <a:r>
              <a:rPr lang="de-DE" sz="2400" spc="0" dirty="0">
                <a:solidFill>
                  <a:schemeClr val="tx1"/>
                </a:solidFill>
              </a:rPr>
              <a:t>bis hin zur Produktion und </a:t>
            </a:r>
            <a:r>
              <a:rPr lang="de-DE" sz="2400" b="1" spc="0" dirty="0">
                <a:solidFill>
                  <a:schemeClr val="tx1"/>
                </a:solidFill>
              </a:rPr>
              <a:t>Überwachung von Maschinen und Anlagen</a:t>
            </a:r>
            <a:r>
              <a:rPr lang="de-DE" sz="2400" spc="0" dirty="0">
                <a:solidFill>
                  <a:schemeClr val="tx1"/>
                </a:solidFill>
              </a:rPr>
              <a:t>. </a:t>
            </a:r>
          </a:p>
          <a:p>
            <a:pPr marL="45720" indent="0">
              <a:lnSpc>
                <a:spcPct val="120000"/>
              </a:lnSpc>
              <a:spcBef>
                <a:spcPts val="0"/>
              </a:spcBef>
              <a:buNone/>
            </a:pPr>
            <a:endParaRPr lang="de-DE" dirty="0"/>
          </a:p>
          <a:p>
            <a:pPr marL="45720" indent="0">
              <a:lnSpc>
                <a:spcPct val="120000"/>
              </a:lnSpc>
              <a:spcBef>
                <a:spcPts val="0"/>
              </a:spcBef>
              <a:buNone/>
            </a:pPr>
            <a:r>
              <a:rPr lang="de-DE" sz="2400" spc="0" dirty="0">
                <a:solidFill>
                  <a:schemeClr val="tx1"/>
                </a:solidFill>
              </a:rPr>
              <a:t>In deiner Lehrausbildung erfährst du, wie du Metalle und andere Stoffe durch z.B. </a:t>
            </a:r>
            <a:r>
              <a:rPr lang="de-DE" sz="2400" b="1" spc="0" dirty="0">
                <a:solidFill>
                  <a:schemeClr val="tx1"/>
                </a:solidFill>
              </a:rPr>
              <a:t>Drehen, Fräsen, Schleifen, Bohren, Feilen</a:t>
            </a:r>
            <a:r>
              <a:rPr lang="de-DE" b="1" dirty="0"/>
              <a:t> etc</a:t>
            </a:r>
            <a:r>
              <a:rPr lang="de-DE" sz="2400" spc="0" dirty="0">
                <a:solidFill>
                  <a:schemeClr val="tx1"/>
                </a:solidFill>
              </a:rPr>
              <a:t>. bearbeitest. Du verwendest dabei auch spezielle </a:t>
            </a:r>
            <a:r>
              <a:rPr lang="de-DE" sz="2400" b="1" spc="0" dirty="0">
                <a:solidFill>
                  <a:schemeClr val="tx1"/>
                </a:solidFill>
              </a:rPr>
              <a:t>Werkzeuge</a:t>
            </a:r>
            <a:r>
              <a:rPr lang="de-DE" sz="2400" spc="0" dirty="0">
                <a:solidFill>
                  <a:schemeClr val="tx1"/>
                </a:solidFill>
              </a:rPr>
              <a:t> und lernst, Maschinen zu </a:t>
            </a:r>
            <a:r>
              <a:rPr lang="de-DE" sz="2400" b="1" spc="0" dirty="0">
                <a:solidFill>
                  <a:schemeClr val="tx1"/>
                </a:solidFill>
              </a:rPr>
              <a:t>warten</a:t>
            </a:r>
            <a:r>
              <a:rPr lang="de-DE" sz="2400" spc="0" dirty="0">
                <a:solidFill>
                  <a:schemeClr val="tx1"/>
                </a:solidFill>
              </a:rPr>
              <a:t> und zu </a:t>
            </a:r>
            <a:r>
              <a:rPr lang="de-DE" sz="2400" b="1" spc="0" dirty="0">
                <a:solidFill>
                  <a:schemeClr val="tx1"/>
                </a:solidFill>
              </a:rPr>
              <a:t>reparieren</a:t>
            </a:r>
            <a:r>
              <a:rPr lang="de-DE" sz="2400" spc="0" dirty="0">
                <a:solidFill>
                  <a:schemeClr val="tx1"/>
                </a:solidFill>
              </a:rPr>
              <a:t>. </a:t>
            </a:r>
          </a:p>
          <a:p>
            <a:pPr marL="45720" indent="0">
              <a:lnSpc>
                <a:spcPct val="120000"/>
              </a:lnSpc>
              <a:spcBef>
                <a:spcPts val="0"/>
              </a:spcBef>
              <a:buNone/>
            </a:pPr>
            <a:endParaRPr lang="de-DE" sz="2400" spc="0" dirty="0">
              <a:solidFill>
                <a:schemeClr val="tx1"/>
              </a:solidFill>
            </a:endParaRPr>
          </a:p>
          <a:p>
            <a:pPr marL="45720" indent="0">
              <a:lnSpc>
                <a:spcPct val="120000"/>
              </a:lnSpc>
              <a:spcBef>
                <a:spcPts val="0"/>
              </a:spcBef>
              <a:buNone/>
            </a:pPr>
            <a:r>
              <a:rPr lang="de-DE" sz="2400" spc="0" dirty="0">
                <a:solidFill>
                  <a:schemeClr val="tx1"/>
                </a:solidFill>
              </a:rPr>
              <a:t>Auch </a:t>
            </a:r>
            <a:r>
              <a:rPr lang="de-DE" sz="2400" b="1" spc="0" dirty="0">
                <a:solidFill>
                  <a:schemeClr val="tx1"/>
                </a:solidFill>
              </a:rPr>
              <a:t>IT</a:t>
            </a:r>
            <a:r>
              <a:rPr lang="de-DE" sz="2400" spc="0" dirty="0">
                <a:solidFill>
                  <a:schemeClr val="tx1"/>
                </a:solidFill>
              </a:rPr>
              <a:t> ist im Beruf Metalltechnik sehr wichtig: Du arbeitest mit modernen Steuerungen und </a:t>
            </a:r>
            <a:r>
              <a:rPr lang="de-DE" sz="2400" b="1" spc="0" dirty="0">
                <a:solidFill>
                  <a:schemeClr val="tx1"/>
                </a:solidFill>
              </a:rPr>
              <a:t>programmierst</a:t>
            </a:r>
            <a:r>
              <a:rPr lang="de-DE" sz="2400" spc="0" dirty="0">
                <a:solidFill>
                  <a:schemeClr val="tx1"/>
                </a:solidFill>
              </a:rPr>
              <a:t> viele Teile bereits am PC, bevor die physische Bearbeitung an den Maschinen beginnt. </a:t>
            </a:r>
          </a:p>
        </p:txBody>
      </p:sp>
      <p:pic>
        <p:nvPicPr>
          <p:cNvPr id="5" name="Grafik 4">
            <a:extLst>
              <a:ext uri="{FF2B5EF4-FFF2-40B4-BE49-F238E27FC236}">
                <a16:creationId xmlns:a16="http://schemas.microsoft.com/office/drawing/2014/main" id="{ADCB9CD4-4DEA-DE08-3722-CFB0AC9BC1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318"/>
          <a:stretch/>
        </p:blipFill>
        <p:spPr>
          <a:xfrm>
            <a:off x="6595352" y="1719070"/>
            <a:ext cx="5100401" cy="4464496"/>
          </a:xfrm>
          <a:prstGeom prst="rect">
            <a:avLst/>
          </a:prstGeom>
        </p:spPr>
      </p:pic>
      <p:sp>
        <p:nvSpPr>
          <p:cNvPr id="4" name="Titel 2">
            <a:extLst>
              <a:ext uri="{FF2B5EF4-FFF2-40B4-BE49-F238E27FC236}">
                <a16:creationId xmlns:a16="http://schemas.microsoft.com/office/drawing/2014/main" id="{4B3C6439-92E8-D247-C7F1-D0DB5E5CD9A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small" baseline="0">
                <a:solidFill>
                  <a:srgbClr val="F15A25"/>
                </a:solidFill>
                <a:latin typeface="Expressway Xb" panose="020B0904020200020204" pitchFamily="34" charset="0"/>
                <a:ea typeface="+mj-ea"/>
                <a:cs typeface="+mj-cs"/>
              </a:defRPr>
            </a:lvl1pPr>
          </a:lstStyle>
          <a:p>
            <a:r>
              <a:rPr lang="de-AT" dirty="0"/>
              <a:t>WAS MACHT EIN*E METALLTECHNIKER*IN / ZERSPANUNGSTECHNIKER*IN?</a:t>
            </a:r>
          </a:p>
        </p:txBody>
      </p:sp>
    </p:spTree>
    <p:extLst>
      <p:ext uri="{BB962C8B-B14F-4D97-AF65-F5344CB8AC3E}">
        <p14:creationId xmlns:p14="http://schemas.microsoft.com/office/powerpoint/2010/main" val="44374647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BE67BA9-24F0-4D8A-A0AA-7171E5EAEEA1}"/>
              </a:ext>
            </a:extLst>
          </p:cNvPr>
          <p:cNvSpPr>
            <a:spLocks noGrp="1"/>
          </p:cNvSpPr>
          <p:nvPr>
            <p:ph type="title"/>
          </p:nvPr>
        </p:nvSpPr>
        <p:spPr/>
        <p:txBody>
          <a:bodyPr/>
          <a:lstStyle/>
          <a:p>
            <a:r>
              <a:rPr lang="de-AT" dirty="0"/>
              <a:t>WIE DEINE AUSBILDUNG AUSSIEHT…</a:t>
            </a:r>
          </a:p>
        </p:txBody>
      </p:sp>
      <p:sp>
        <p:nvSpPr>
          <p:cNvPr id="4" name="Rechteck 3">
            <a:extLst>
              <a:ext uri="{FF2B5EF4-FFF2-40B4-BE49-F238E27FC236}">
                <a16:creationId xmlns:a16="http://schemas.microsoft.com/office/drawing/2014/main" id="{2CD0C04A-A005-4B3E-BAAA-657D73CDD24A}"/>
              </a:ext>
            </a:extLst>
          </p:cNvPr>
          <p:cNvSpPr/>
          <p:nvPr/>
        </p:nvSpPr>
        <p:spPr>
          <a:xfrm>
            <a:off x="558541" y="1690688"/>
            <a:ext cx="5393443" cy="4474616"/>
          </a:xfrm>
          <a:prstGeom prst="rect">
            <a:avLst/>
          </a:prstGeom>
          <a:solidFill>
            <a:srgbClr val="2D2D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latin typeface="Proxima Nova" panose="02000506030000020004" pitchFamily="50" charset="0"/>
              </a:rPr>
              <a:t>Grundmodul</a:t>
            </a:r>
            <a:br>
              <a:rPr lang="de-AT" sz="2000" dirty="0">
                <a:latin typeface="Proxima Nova" panose="02000506030000020004" pitchFamily="50" charset="0"/>
              </a:rPr>
            </a:br>
            <a:r>
              <a:rPr lang="de-AT" sz="2000" dirty="0">
                <a:latin typeface="Proxima Nova" panose="02000506030000020004" pitchFamily="50" charset="0"/>
              </a:rPr>
              <a:t>2 Jahre</a:t>
            </a:r>
            <a:br>
              <a:rPr lang="de-AT" sz="2000" dirty="0">
                <a:latin typeface="Proxima Nova" panose="02000506030000020004" pitchFamily="50" charset="0"/>
              </a:rPr>
            </a:br>
            <a:endParaRPr lang="de-AT" sz="2000" dirty="0">
              <a:latin typeface="Proxima Nova" panose="02000506030000020004" pitchFamily="50" charset="0"/>
            </a:endParaRPr>
          </a:p>
          <a:p>
            <a:pPr marL="171450" indent="-171450" algn="ctr">
              <a:spcAft>
                <a:spcPts val="1200"/>
              </a:spcAft>
              <a:buFont typeface="Symbol" panose="05050102010706020507" pitchFamily="18" charset="2"/>
              <a:buChar char="-"/>
            </a:pPr>
            <a:r>
              <a:rPr lang="de-DE" sz="1400" dirty="0">
                <a:latin typeface="Proxima Nova" panose="02000506030000020004" pitchFamily="50" charset="0"/>
              </a:rPr>
              <a:t>Werk- und Hilfsstoffe kennenlernen</a:t>
            </a:r>
          </a:p>
          <a:p>
            <a:pPr marL="171450" indent="-171450" algn="ctr">
              <a:spcAft>
                <a:spcPts val="1200"/>
              </a:spcAft>
              <a:buFont typeface="Symbol" panose="05050102010706020507" pitchFamily="18" charset="2"/>
              <a:buChar char="-"/>
            </a:pPr>
            <a:r>
              <a:rPr lang="de-DE" sz="1400" dirty="0">
                <a:latin typeface="Proxima Nova" panose="02000506030000020004" pitchFamily="50" charset="0"/>
              </a:rPr>
              <a:t>Werkstoffe manuell und maschinell bearbeiten</a:t>
            </a:r>
          </a:p>
          <a:p>
            <a:pPr marL="171450" indent="-171450" algn="ctr">
              <a:spcAft>
                <a:spcPts val="1200"/>
              </a:spcAft>
              <a:buFont typeface="Symbol" panose="05050102010706020507" pitchFamily="18" charset="2"/>
              <a:buChar char="-"/>
            </a:pPr>
            <a:r>
              <a:rPr lang="de-DE" sz="1400" dirty="0">
                <a:latin typeface="Proxima Nova" panose="02000506030000020004" pitchFamily="50" charset="0"/>
              </a:rPr>
              <a:t>technische Unterlagen wie z. B. Skizzen, Zeichnungen, Bedienungsanleitungen lesen, anwenden und selbst anfertigen</a:t>
            </a:r>
          </a:p>
          <a:p>
            <a:pPr marL="171450" indent="-171450" algn="ctr">
              <a:spcAft>
                <a:spcPts val="1200"/>
              </a:spcAft>
              <a:buFont typeface="Symbol" panose="05050102010706020507" pitchFamily="18" charset="2"/>
              <a:buChar char="-"/>
            </a:pPr>
            <a:r>
              <a:rPr lang="de-DE" sz="1400" dirty="0">
                <a:latin typeface="Proxima Nova" panose="02000506030000020004" pitchFamily="50" charset="0"/>
              </a:rPr>
              <a:t>Werkstücke und Bauteile herstellen, zusammenbauen, einstellen und prüfen</a:t>
            </a:r>
          </a:p>
          <a:p>
            <a:pPr marL="171450" indent="-171450" algn="ctr">
              <a:spcAft>
                <a:spcPts val="1200"/>
              </a:spcAft>
              <a:buFont typeface="Symbol" panose="05050102010706020507" pitchFamily="18" charset="2"/>
              <a:buChar char="-"/>
            </a:pPr>
            <a:r>
              <a:rPr lang="de-DE" sz="1400" dirty="0">
                <a:latin typeface="Proxima Nova" panose="02000506030000020004" pitchFamily="50" charset="0"/>
              </a:rPr>
              <a:t>Oberflächenschutz und Wärmebehandlung von Werkstoffen</a:t>
            </a:r>
          </a:p>
          <a:p>
            <a:pPr marL="171450" indent="-171450" algn="ctr">
              <a:spcAft>
                <a:spcPts val="1200"/>
              </a:spcAft>
              <a:buFont typeface="Symbol" panose="05050102010706020507" pitchFamily="18" charset="2"/>
              <a:buChar char="-"/>
            </a:pPr>
            <a:r>
              <a:rPr lang="de-DE" sz="1400" dirty="0">
                <a:latin typeface="Proxima Nova" panose="02000506030000020004" pitchFamily="50" charset="0"/>
              </a:rPr>
              <a:t>mit elektrischem Strom, Hydraulik und Pneumatik richtig umgehen</a:t>
            </a:r>
          </a:p>
          <a:p>
            <a:pPr marL="171450" indent="-171450" algn="ctr">
              <a:spcAft>
                <a:spcPts val="1200"/>
              </a:spcAft>
              <a:buFont typeface="Symbol" panose="05050102010706020507" pitchFamily="18" charset="2"/>
              <a:buChar char="-"/>
            </a:pPr>
            <a:r>
              <a:rPr lang="de-DE" sz="1400" dirty="0">
                <a:latin typeface="Proxima Nova" panose="02000506030000020004" pitchFamily="50" charset="0"/>
              </a:rPr>
              <a:t>mit betrieblicher Hard- und Software arbeiten</a:t>
            </a:r>
            <a:endParaRPr lang="de-AT" sz="1400" dirty="0">
              <a:latin typeface="Proxima Nova" panose="02000506030000020004" pitchFamily="50" charset="0"/>
            </a:endParaRPr>
          </a:p>
        </p:txBody>
      </p:sp>
      <p:sp>
        <p:nvSpPr>
          <p:cNvPr id="5" name="Rechteck 4">
            <a:extLst>
              <a:ext uri="{FF2B5EF4-FFF2-40B4-BE49-F238E27FC236}">
                <a16:creationId xmlns:a16="http://schemas.microsoft.com/office/drawing/2014/main" id="{65FA9CFF-942C-489F-9886-6BC77A78B76C}"/>
              </a:ext>
            </a:extLst>
          </p:cNvPr>
          <p:cNvSpPr/>
          <p:nvPr/>
        </p:nvSpPr>
        <p:spPr>
          <a:xfrm>
            <a:off x="6096000" y="1690688"/>
            <a:ext cx="5040560" cy="4474616"/>
          </a:xfrm>
          <a:prstGeom prst="rect">
            <a:avLst/>
          </a:prstGeom>
          <a:solidFill>
            <a:srgbClr val="E3E3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chemeClr val="tx1"/>
                </a:solidFill>
                <a:latin typeface="Proxima Nova" panose="02000506030000020004" pitchFamily="50" charset="0"/>
              </a:rPr>
              <a:t>Hauptmodul</a:t>
            </a:r>
            <a:br>
              <a:rPr lang="de-AT" dirty="0">
                <a:solidFill>
                  <a:schemeClr val="tx1"/>
                </a:solidFill>
                <a:latin typeface="Proxima Nova" panose="02000506030000020004" pitchFamily="50" charset="0"/>
              </a:rPr>
            </a:br>
            <a:r>
              <a:rPr lang="de-AT" sz="2000" dirty="0">
                <a:solidFill>
                  <a:schemeClr val="tx1"/>
                </a:solidFill>
                <a:latin typeface="Proxima Nova" panose="02000506030000020004" pitchFamily="50" charset="0"/>
              </a:rPr>
              <a:t> 1,5 Jahre</a:t>
            </a:r>
            <a:br>
              <a:rPr lang="de-AT" dirty="0">
                <a:solidFill>
                  <a:schemeClr val="tx1"/>
                </a:solidFill>
                <a:latin typeface="Proxima Nova" panose="02000506030000020004" pitchFamily="50" charset="0"/>
              </a:rPr>
            </a:br>
            <a:endParaRPr lang="de-AT" dirty="0">
              <a:solidFill>
                <a:schemeClr val="tx1"/>
              </a:solidFill>
              <a:latin typeface="Proxima Nova" panose="02000506030000020004" pitchFamily="50" charset="0"/>
            </a:endParaRPr>
          </a:p>
          <a:p>
            <a:pPr marL="171450" indent="-171450" algn="ctr">
              <a:spcAft>
                <a:spcPts val="1200"/>
              </a:spcAft>
              <a:buFont typeface="Symbol" panose="05050102010706020507" pitchFamily="18" charset="2"/>
              <a:buChar char="-"/>
            </a:pPr>
            <a:r>
              <a:rPr lang="de-AT" sz="1400" dirty="0">
                <a:solidFill>
                  <a:schemeClr val="tx1"/>
                </a:solidFill>
                <a:latin typeface="Proxima Nova" panose="02000506030000020004" pitchFamily="50" charset="0"/>
              </a:rPr>
              <a:t>Fertigungsprogramme erstellen, programmieren und ändern</a:t>
            </a:r>
          </a:p>
          <a:p>
            <a:pPr marL="171450" indent="-171450" algn="ctr">
              <a:spcAft>
                <a:spcPts val="1200"/>
              </a:spcAft>
              <a:buFont typeface="Symbol" panose="05050102010706020507" pitchFamily="18" charset="2"/>
              <a:buChar char="-"/>
            </a:pPr>
            <a:r>
              <a:rPr lang="de-AT" sz="1400" dirty="0">
                <a:solidFill>
                  <a:schemeClr val="tx1"/>
                </a:solidFill>
                <a:latin typeface="Proxima Nova" panose="02000506030000020004" pitchFamily="50" charset="0"/>
              </a:rPr>
              <a:t>(CAD-)Konstruktionen in Fertigungsprogramme (CAM) übernehmen und anpassen</a:t>
            </a:r>
          </a:p>
          <a:p>
            <a:pPr marL="171450" indent="-171450" algn="ctr">
              <a:spcAft>
                <a:spcPts val="1200"/>
              </a:spcAft>
              <a:buFont typeface="Symbol" panose="05050102010706020507" pitchFamily="18" charset="2"/>
              <a:buChar char="-"/>
            </a:pPr>
            <a:r>
              <a:rPr lang="de-AT" sz="1400" dirty="0">
                <a:solidFill>
                  <a:schemeClr val="tx1"/>
                </a:solidFill>
                <a:latin typeface="Proxima Nova" panose="02000506030000020004" pitchFamily="50" charset="0"/>
              </a:rPr>
              <a:t>Bearbeitungsparameter bestimmen und zugehörige Bearbeitungswerkzeuge aussuchen </a:t>
            </a:r>
          </a:p>
          <a:p>
            <a:pPr marL="171450" indent="-171450" algn="ctr">
              <a:spcAft>
                <a:spcPts val="1200"/>
              </a:spcAft>
              <a:buFont typeface="Symbol" panose="05050102010706020507" pitchFamily="18" charset="2"/>
              <a:buChar char="-"/>
            </a:pPr>
            <a:r>
              <a:rPr lang="de-AT" sz="1400" dirty="0">
                <a:solidFill>
                  <a:schemeClr val="tx1"/>
                </a:solidFill>
                <a:latin typeface="Proxima Nova" panose="02000506030000020004" pitchFamily="50" charset="0"/>
              </a:rPr>
              <a:t>Maschinen und Fertigungsanlagen rüsten, in Betrieb nehmen und bedienen</a:t>
            </a:r>
          </a:p>
          <a:p>
            <a:pPr algn="ctr">
              <a:spcAft>
                <a:spcPts val="1200"/>
              </a:spcAft>
            </a:pPr>
            <a:endParaRPr lang="de-AT" sz="1400" dirty="0">
              <a:solidFill>
                <a:schemeClr val="tx1"/>
              </a:solidFill>
              <a:latin typeface="Proxima Nova" panose="02000506030000020004" pitchFamily="50" charset="0"/>
            </a:endParaRPr>
          </a:p>
          <a:p>
            <a:pPr marL="171450" indent="-171450" algn="ctr">
              <a:spcAft>
                <a:spcPts val="1200"/>
              </a:spcAft>
              <a:buFont typeface="Symbol" panose="05050102010706020507" pitchFamily="18" charset="2"/>
              <a:buChar char="-"/>
            </a:pPr>
            <a:endParaRPr lang="de-AT" sz="1400" dirty="0">
              <a:solidFill>
                <a:schemeClr val="tx1"/>
              </a:solidFill>
              <a:latin typeface="Proxima Nova" panose="02000506030000020004" pitchFamily="50" charset="0"/>
            </a:endParaRPr>
          </a:p>
          <a:p>
            <a:pPr marL="171450" indent="-171450" algn="ctr">
              <a:spcAft>
                <a:spcPts val="1200"/>
              </a:spcAft>
              <a:buFont typeface="Symbol" panose="05050102010706020507" pitchFamily="18" charset="2"/>
              <a:buChar char="-"/>
            </a:pPr>
            <a:endParaRPr lang="de-AT" sz="1000" dirty="0">
              <a:solidFill>
                <a:schemeClr val="tx1"/>
              </a:solidFill>
              <a:latin typeface="Proxima Nova" panose="02000506030000020004" pitchFamily="50" charset="0"/>
            </a:endParaRPr>
          </a:p>
        </p:txBody>
      </p:sp>
    </p:spTree>
    <p:extLst>
      <p:ext uri="{BB962C8B-B14F-4D97-AF65-F5344CB8AC3E}">
        <p14:creationId xmlns:p14="http://schemas.microsoft.com/office/powerpoint/2010/main" val="215345941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2DC67DC-8EED-4CB5-BFE5-8107206157A5}"/>
              </a:ext>
            </a:extLst>
          </p:cNvPr>
          <p:cNvSpPr>
            <a:spLocks noGrp="1"/>
          </p:cNvSpPr>
          <p:nvPr>
            <p:ph type="title"/>
          </p:nvPr>
        </p:nvSpPr>
        <p:spPr/>
        <p:txBody>
          <a:bodyPr/>
          <a:lstStyle/>
          <a:p>
            <a:r>
              <a:rPr lang="de-AT" dirty="0"/>
              <a:t>HARD FACTS ZUR LEHRE BEI HAUMBERGER</a:t>
            </a:r>
          </a:p>
        </p:txBody>
      </p:sp>
      <p:pic>
        <p:nvPicPr>
          <p:cNvPr id="7" name="Grafik 6" descr="Sanduhr">
            <a:extLst>
              <a:ext uri="{FF2B5EF4-FFF2-40B4-BE49-F238E27FC236}">
                <a16:creationId xmlns:a16="http://schemas.microsoft.com/office/drawing/2014/main" id="{BA593985-4572-4CE2-86E5-798DCB56F2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8344" y="1940249"/>
            <a:ext cx="1403424" cy="1403424"/>
          </a:xfrm>
          <a:prstGeom prst="rect">
            <a:avLst/>
          </a:prstGeom>
        </p:spPr>
      </p:pic>
      <p:pic>
        <p:nvPicPr>
          <p:cNvPr id="9" name="Grafik 8" descr="Diplomrolle">
            <a:extLst>
              <a:ext uri="{FF2B5EF4-FFF2-40B4-BE49-F238E27FC236}">
                <a16:creationId xmlns:a16="http://schemas.microsoft.com/office/drawing/2014/main" id="{7D7223F6-2023-44B9-A81E-57854C2AD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83131" y="1767995"/>
            <a:ext cx="1954859" cy="1954859"/>
          </a:xfrm>
          <a:prstGeom prst="rect">
            <a:avLst/>
          </a:prstGeom>
        </p:spPr>
      </p:pic>
      <p:pic>
        <p:nvPicPr>
          <p:cNvPr id="11" name="Grafik 10" descr="Sparschwein">
            <a:extLst>
              <a:ext uri="{FF2B5EF4-FFF2-40B4-BE49-F238E27FC236}">
                <a16:creationId xmlns:a16="http://schemas.microsoft.com/office/drawing/2014/main" id="{B151B684-C5A1-4B9A-AF34-18E4A288FC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57486" y="1767995"/>
            <a:ext cx="1747933" cy="1747933"/>
          </a:xfrm>
          <a:prstGeom prst="rect">
            <a:avLst/>
          </a:prstGeom>
        </p:spPr>
      </p:pic>
      <p:sp>
        <p:nvSpPr>
          <p:cNvPr id="14" name="Textfeld 13">
            <a:extLst>
              <a:ext uri="{FF2B5EF4-FFF2-40B4-BE49-F238E27FC236}">
                <a16:creationId xmlns:a16="http://schemas.microsoft.com/office/drawing/2014/main" id="{2F4945C1-BF23-4300-B088-C6A1FC36F0EA}"/>
              </a:ext>
            </a:extLst>
          </p:cNvPr>
          <p:cNvSpPr txBox="1"/>
          <p:nvPr/>
        </p:nvSpPr>
        <p:spPr>
          <a:xfrm>
            <a:off x="4248684" y="3515928"/>
            <a:ext cx="3696022" cy="3300904"/>
          </a:xfrm>
          <a:prstGeom prst="rect">
            <a:avLst/>
          </a:prstGeom>
          <a:noFill/>
        </p:spPr>
        <p:txBody>
          <a:bodyPr wrap="square" rtlCol="0">
            <a:spAutoFit/>
          </a:bodyPr>
          <a:lstStyle/>
          <a:p>
            <a:pPr indent="-342900" algn="ctr">
              <a:buAutoNum type="arabicPeriod"/>
            </a:pPr>
            <a:r>
              <a:rPr lang="de-AT" dirty="0">
                <a:latin typeface="Proxima Nova" panose="02000506030000020004" pitchFamily="50" charset="0"/>
              </a:rPr>
              <a:t>Lehrjahr: 967 € *</a:t>
            </a:r>
          </a:p>
          <a:p>
            <a:pPr indent="-342900" algn="ctr">
              <a:buAutoNum type="arabicPeriod"/>
            </a:pPr>
            <a:endParaRPr lang="de-AT" dirty="0">
              <a:latin typeface="Proxima Nova" panose="02000506030000020004" pitchFamily="50" charset="0"/>
            </a:endParaRPr>
          </a:p>
          <a:p>
            <a:pPr indent="-342900" algn="ctr">
              <a:buAutoNum type="arabicPeriod"/>
            </a:pPr>
            <a:r>
              <a:rPr lang="de-AT" dirty="0">
                <a:latin typeface="Proxima Nova" panose="02000506030000020004" pitchFamily="50" charset="0"/>
              </a:rPr>
              <a:t>Lehrjahr: 1.126 € * </a:t>
            </a:r>
          </a:p>
          <a:p>
            <a:pPr indent="-342900" algn="ctr">
              <a:buAutoNum type="arabicPeriod"/>
            </a:pPr>
            <a:endParaRPr lang="de-AT" dirty="0">
              <a:latin typeface="Proxima Nova" panose="02000506030000020004" pitchFamily="50" charset="0"/>
            </a:endParaRPr>
          </a:p>
          <a:p>
            <a:pPr indent="-342900" algn="ctr">
              <a:buAutoNum type="arabicPeriod"/>
            </a:pPr>
            <a:r>
              <a:rPr lang="de-AT" dirty="0">
                <a:latin typeface="Proxima Nova" panose="02000506030000020004" pitchFamily="50" charset="0"/>
              </a:rPr>
              <a:t>Lehrjahr: 1.464 € * </a:t>
            </a:r>
          </a:p>
          <a:p>
            <a:pPr indent="-342900" algn="ctr">
              <a:buAutoNum type="arabicPeriod"/>
            </a:pPr>
            <a:endParaRPr lang="de-AT" dirty="0">
              <a:latin typeface="Proxima Nova" panose="02000506030000020004" pitchFamily="50" charset="0"/>
            </a:endParaRPr>
          </a:p>
          <a:p>
            <a:pPr indent="-342900" algn="ctr">
              <a:buAutoNum type="arabicPeriod"/>
            </a:pPr>
            <a:r>
              <a:rPr lang="de-AT" dirty="0">
                <a:latin typeface="Proxima Nova" panose="02000506030000020004" pitchFamily="50" charset="0"/>
              </a:rPr>
              <a:t>Lehrjahr: 1.958 € *</a:t>
            </a:r>
          </a:p>
          <a:p>
            <a:pPr algn="r"/>
            <a:r>
              <a:rPr lang="de-AT" sz="1050" dirty="0">
                <a:latin typeface="Proxima Nova" panose="02000506030000020004" pitchFamily="50" charset="0"/>
              </a:rPr>
              <a:t>* Stand 2025</a:t>
            </a:r>
          </a:p>
          <a:p>
            <a:pPr algn="ctr"/>
            <a:r>
              <a:rPr lang="de-AT" dirty="0">
                <a:latin typeface="Proxima Nova" panose="02000506030000020004" pitchFamily="50" charset="0"/>
              </a:rPr>
              <a:t>zusätzliche „Goodies“ wie Essenszuschuss, Veranstaltungen, Betriebsausflüge,…</a:t>
            </a:r>
          </a:p>
        </p:txBody>
      </p:sp>
      <p:sp>
        <p:nvSpPr>
          <p:cNvPr id="15" name="Textfeld 14">
            <a:extLst>
              <a:ext uri="{FF2B5EF4-FFF2-40B4-BE49-F238E27FC236}">
                <a16:creationId xmlns:a16="http://schemas.microsoft.com/office/drawing/2014/main" id="{956E65D9-5EB5-4DD8-AD8E-ADA62A52726B}"/>
              </a:ext>
            </a:extLst>
          </p:cNvPr>
          <p:cNvSpPr txBox="1"/>
          <p:nvPr/>
        </p:nvSpPr>
        <p:spPr>
          <a:xfrm>
            <a:off x="628097" y="3429000"/>
            <a:ext cx="3563918" cy="2585323"/>
          </a:xfrm>
          <a:prstGeom prst="rect">
            <a:avLst/>
          </a:prstGeom>
          <a:noFill/>
        </p:spPr>
        <p:txBody>
          <a:bodyPr wrap="square" rtlCol="0">
            <a:spAutoFit/>
          </a:bodyPr>
          <a:lstStyle/>
          <a:p>
            <a:pPr algn="ctr"/>
            <a:r>
              <a:rPr lang="de-AT" dirty="0">
                <a:latin typeface="Proxima Nova" panose="02000506030000020004" pitchFamily="50" charset="0"/>
              </a:rPr>
              <a:t>3,5 Jahre</a:t>
            </a:r>
          </a:p>
          <a:p>
            <a:pPr algn="ctr"/>
            <a:endParaRPr lang="de-AT" dirty="0">
              <a:latin typeface="Proxima Nova" panose="02000506030000020004" pitchFamily="50" charset="0"/>
            </a:endParaRPr>
          </a:p>
          <a:p>
            <a:pPr algn="ctr"/>
            <a:r>
              <a:rPr lang="de-AT" dirty="0">
                <a:latin typeface="Proxima Nova" panose="02000506030000020004" pitchFamily="50" charset="0"/>
              </a:rPr>
              <a:t>duale Ausbildung im Unternehmen und in der Berufsschule </a:t>
            </a:r>
          </a:p>
          <a:p>
            <a:pPr algn="ctr"/>
            <a:endParaRPr lang="de-AT" dirty="0">
              <a:latin typeface="Proxima Nova" panose="02000506030000020004" pitchFamily="50" charset="0"/>
            </a:endParaRPr>
          </a:p>
          <a:p>
            <a:pPr algn="ctr"/>
            <a:r>
              <a:rPr lang="de-AT" dirty="0">
                <a:latin typeface="Proxima Nova" panose="02000506030000020004" pitchFamily="50" charset="0"/>
              </a:rPr>
              <a:t>Berufsschule Neunkirchen</a:t>
            </a:r>
            <a:br>
              <a:rPr lang="de-AT" dirty="0">
                <a:latin typeface="Proxima Nova" panose="02000506030000020004" pitchFamily="50" charset="0"/>
              </a:rPr>
            </a:br>
            <a:r>
              <a:rPr lang="de-AT" dirty="0">
                <a:latin typeface="Proxima Nova" panose="02000506030000020004" pitchFamily="50" charset="0"/>
              </a:rPr>
              <a:t>10 Wochen im 1.-3. Lehrjahr </a:t>
            </a:r>
            <a:br>
              <a:rPr lang="de-AT" dirty="0">
                <a:latin typeface="Proxima Nova" panose="02000506030000020004" pitchFamily="50" charset="0"/>
              </a:rPr>
            </a:br>
            <a:r>
              <a:rPr lang="de-AT" dirty="0">
                <a:latin typeface="Proxima Nova" panose="02000506030000020004" pitchFamily="50" charset="0"/>
              </a:rPr>
              <a:t>5 Wochen im 4. Lehrjahr </a:t>
            </a:r>
          </a:p>
        </p:txBody>
      </p:sp>
      <p:sp>
        <p:nvSpPr>
          <p:cNvPr id="16" name="Textfeld 15">
            <a:extLst>
              <a:ext uri="{FF2B5EF4-FFF2-40B4-BE49-F238E27FC236}">
                <a16:creationId xmlns:a16="http://schemas.microsoft.com/office/drawing/2014/main" id="{D16F6DF6-F2CC-4D0A-9500-43F664503380}"/>
              </a:ext>
            </a:extLst>
          </p:cNvPr>
          <p:cNvSpPr txBox="1"/>
          <p:nvPr/>
        </p:nvSpPr>
        <p:spPr>
          <a:xfrm>
            <a:off x="8589729" y="3429000"/>
            <a:ext cx="3093284" cy="3139321"/>
          </a:xfrm>
          <a:prstGeom prst="rect">
            <a:avLst/>
          </a:prstGeom>
          <a:noFill/>
        </p:spPr>
        <p:txBody>
          <a:bodyPr wrap="square" rtlCol="0">
            <a:spAutoFit/>
          </a:bodyPr>
          <a:lstStyle/>
          <a:p>
            <a:pPr algn="ctr"/>
            <a:r>
              <a:rPr lang="de-AT" dirty="0">
                <a:latin typeface="Proxima Nova" panose="02000506030000020004" pitchFamily="50" charset="0"/>
              </a:rPr>
              <a:t>Abschluss als Gesell*in</a:t>
            </a:r>
          </a:p>
          <a:p>
            <a:pPr algn="ctr"/>
            <a:endParaRPr lang="de-AT" dirty="0">
              <a:latin typeface="Proxima Nova" panose="02000506030000020004" pitchFamily="50" charset="0"/>
            </a:endParaRPr>
          </a:p>
          <a:p>
            <a:pPr algn="ctr"/>
            <a:r>
              <a:rPr lang="de-AT" dirty="0">
                <a:latin typeface="Proxima Nova" panose="02000506030000020004" pitchFamily="50" charset="0"/>
              </a:rPr>
              <a:t>Lehre mit Matura möglich</a:t>
            </a:r>
          </a:p>
          <a:p>
            <a:pPr algn="ctr"/>
            <a:endParaRPr lang="de-AT" dirty="0">
              <a:latin typeface="Proxima Nova" panose="02000506030000020004" pitchFamily="50" charset="0"/>
            </a:endParaRPr>
          </a:p>
          <a:p>
            <a:pPr algn="ctr"/>
            <a:r>
              <a:rPr lang="de-AT" dirty="0">
                <a:latin typeface="Proxima Nova" panose="02000506030000020004" pitchFamily="50" charset="0"/>
              </a:rPr>
              <a:t>Aufstiegs- und Weiterbildungsmöglichkeiten im Unternehmen</a:t>
            </a:r>
          </a:p>
          <a:p>
            <a:pPr algn="ctr"/>
            <a:endParaRPr lang="de-AT" dirty="0">
              <a:latin typeface="Proxima Nova" panose="02000506030000020004" pitchFamily="50" charset="0"/>
            </a:endParaRPr>
          </a:p>
          <a:p>
            <a:pPr algn="ctr"/>
            <a:r>
              <a:rPr lang="de-AT" dirty="0">
                <a:latin typeface="Proxima Nova" panose="02000506030000020004" pitchFamily="50" charset="0"/>
              </a:rPr>
              <a:t>zahlreiche weitere Ausbildungen möglich</a:t>
            </a:r>
          </a:p>
          <a:p>
            <a:pPr algn="ctr"/>
            <a:endParaRPr lang="de-AT" dirty="0">
              <a:latin typeface="Neusa Next Std Condensed Light" panose="00000406000000000000" pitchFamily="50" charset="0"/>
            </a:endParaRPr>
          </a:p>
        </p:txBody>
      </p:sp>
    </p:spTree>
    <p:extLst>
      <p:ext uri="{BB962C8B-B14F-4D97-AF65-F5344CB8AC3E}">
        <p14:creationId xmlns:p14="http://schemas.microsoft.com/office/powerpoint/2010/main" val="234399151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953C3A3-6905-4248-A3BD-9C2C0B719BC3}"/>
              </a:ext>
            </a:extLst>
          </p:cNvPr>
          <p:cNvSpPr>
            <a:spLocks noGrp="1"/>
          </p:cNvSpPr>
          <p:nvPr>
            <p:ph type="title"/>
          </p:nvPr>
        </p:nvSpPr>
        <p:spPr/>
        <p:txBody>
          <a:bodyPr/>
          <a:lstStyle/>
          <a:p>
            <a:r>
              <a:rPr lang="de-AT" dirty="0"/>
              <a:t>SO SCHAFFST DU DEN SPRUNG ZU UNS!</a:t>
            </a:r>
          </a:p>
        </p:txBody>
      </p:sp>
      <p:sp>
        <p:nvSpPr>
          <p:cNvPr id="2" name="Inhaltsplatzhalter 1">
            <a:extLst>
              <a:ext uri="{FF2B5EF4-FFF2-40B4-BE49-F238E27FC236}">
                <a16:creationId xmlns:a16="http://schemas.microsoft.com/office/drawing/2014/main" id="{C148AF06-117E-4274-B9D6-3DFD5D34B205}"/>
              </a:ext>
            </a:extLst>
          </p:cNvPr>
          <p:cNvSpPr>
            <a:spLocks noGrp="1"/>
          </p:cNvSpPr>
          <p:nvPr>
            <p:ph idx="1"/>
          </p:nvPr>
        </p:nvSpPr>
        <p:spPr>
          <a:xfrm>
            <a:off x="868039" y="1690688"/>
            <a:ext cx="7676233" cy="5167312"/>
          </a:xfrm>
        </p:spPr>
        <p:txBody>
          <a:bodyPr>
            <a:normAutofit/>
          </a:bodyPr>
          <a:lstStyle/>
          <a:p>
            <a:pPr marL="0" indent="0">
              <a:lnSpc>
                <a:spcPct val="170000"/>
              </a:lnSpc>
              <a:spcBef>
                <a:spcPts val="0"/>
              </a:spcBef>
              <a:buNone/>
            </a:pPr>
            <a:r>
              <a:rPr lang="de-AT" sz="2000" b="1" dirty="0">
                <a:solidFill>
                  <a:schemeClr val="tx1"/>
                </a:solidFill>
              </a:rPr>
              <a:t>So läuft deine Bewerbung ab</a:t>
            </a:r>
          </a:p>
          <a:p>
            <a:pPr lvl="1">
              <a:lnSpc>
                <a:spcPct val="170000"/>
              </a:lnSpc>
              <a:spcBef>
                <a:spcPts val="0"/>
              </a:spcBef>
            </a:pPr>
            <a:r>
              <a:rPr lang="de-AT" sz="1600" dirty="0">
                <a:solidFill>
                  <a:schemeClr val="tx1"/>
                </a:solidFill>
              </a:rPr>
              <a:t>Schnuppertage vereinbaren</a:t>
            </a:r>
          </a:p>
          <a:p>
            <a:pPr lvl="1">
              <a:lnSpc>
                <a:spcPct val="170000"/>
              </a:lnSpc>
              <a:spcBef>
                <a:spcPts val="0"/>
              </a:spcBef>
            </a:pPr>
            <a:r>
              <a:rPr lang="de-AT" sz="1600" dirty="0">
                <a:solidFill>
                  <a:schemeClr val="tx1"/>
                </a:solidFill>
              </a:rPr>
              <a:t>schriftliche Bewerbung per Mail</a:t>
            </a:r>
          </a:p>
          <a:p>
            <a:pPr lvl="1">
              <a:lnSpc>
                <a:spcPct val="170000"/>
              </a:lnSpc>
              <a:spcBef>
                <a:spcPts val="0"/>
              </a:spcBef>
            </a:pPr>
            <a:r>
              <a:rPr lang="de-AT" sz="1600" dirty="0">
                <a:solidFill>
                  <a:schemeClr val="tx1"/>
                </a:solidFill>
              </a:rPr>
              <a:t>Potenzialanalyse für Lehrlinge am WIFI</a:t>
            </a:r>
          </a:p>
          <a:p>
            <a:pPr lvl="1">
              <a:lnSpc>
                <a:spcPct val="170000"/>
              </a:lnSpc>
              <a:spcBef>
                <a:spcPts val="0"/>
              </a:spcBef>
            </a:pPr>
            <a:r>
              <a:rPr lang="de-AT" sz="1600" dirty="0">
                <a:solidFill>
                  <a:schemeClr val="tx1"/>
                </a:solidFill>
              </a:rPr>
              <a:t>persönliches Gespräch </a:t>
            </a:r>
          </a:p>
          <a:p>
            <a:pPr marL="0" indent="0">
              <a:lnSpc>
                <a:spcPct val="170000"/>
              </a:lnSpc>
              <a:spcBef>
                <a:spcPts val="0"/>
              </a:spcBef>
              <a:buNone/>
            </a:pPr>
            <a:endParaRPr lang="de-AT" sz="2000" b="1" dirty="0">
              <a:solidFill>
                <a:schemeClr val="tx1"/>
              </a:solidFill>
            </a:endParaRPr>
          </a:p>
          <a:p>
            <a:pPr marL="0" indent="0">
              <a:lnSpc>
                <a:spcPct val="170000"/>
              </a:lnSpc>
              <a:spcBef>
                <a:spcPts val="0"/>
              </a:spcBef>
              <a:buNone/>
            </a:pPr>
            <a:r>
              <a:rPr lang="de-AT" sz="2000" b="1" dirty="0">
                <a:solidFill>
                  <a:schemeClr val="tx1"/>
                </a:solidFill>
              </a:rPr>
              <a:t>Schnuppertage</a:t>
            </a:r>
          </a:p>
          <a:p>
            <a:pPr lvl="1">
              <a:lnSpc>
                <a:spcPct val="170000"/>
              </a:lnSpc>
              <a:spcBef>
                <a:spcPts val="0"/>
              </a:spcBef>
            </a:pPr>
            <a:r>
              <a:rPr lang="de-AT" sz="1600" dirty="0">
                <a:solidFill>
                  <a:schemeClr val="tx1"/>
                </a:solidFill>
              </a:rPr>
              <a:t>Schau bei uns vorbei und lern‘ den Job in zwei bis vier Tagen kennen!</a:t>
            </a:r>
          </a:p>
          <a:p>
            <a:pPr lvl="1">
              <a:lnSpc>
                <a:spcPct val="170000"/>
              </a:lnSpc>
              <a:spcBef>
                <a:spcPts val="0"/>
              </a:spcBef>
            </a:pPr>
            <a:r>
              <a:rPr lang="de-AT" sz="1600" dirty="0">
                <a:solidFill>
                  <a:schemeClr val="tx1"/>
                </a:solidFill>
              </a:rPr>
              <a:t>Anmeldung persönlich, per Mail an </a:t>
            </a:r>
            <a:r>
              <a:rPr lang="de-AT" sz="1600" dirty="0">
                <a:solidFill>
                  <a:schemeClr val="tx1"/>
                </a:solidFill>
                <a:hlinkClick r:id="rId2">
                  <a:extLst>
                    <a:ext uri="{A12FA001-AC4F-418D-AE19-62706E023703}">
                      <ahyp:hlinkClr xmlns:ahyp="http://schemas.microsoft.com/office/drawing/2018/hyperlinkcolor" val="tx"/>
                    </a:ext>
                  </a:extLst>
                </a:hlinkClick>
              </a:rPr>
              <a:t>bewerben@haumberger.at</a:t>
            </a:r>
            <a:r>
              <a:rPr lang="de-AT" sz="1600" dirty="0">
                <a:solidFill>
                  <a:schemeClr val="tx1"/>
                </a:solidFill>
              </a:rPr>
              <a:t> </a:t>
            </a:r>
            <a:br>
              <a:rPr lang="de-AT" sz="1600" dirty="0">
                <a:solidFill>
                  <a:schemeClr val="tx1"/>
                </a:solidFill>
              </a:rPr>
            </a:br>
            <a:r>
              <a:rPr lang="de-AT" sz="1600" dirty="0">
                <a:solidFill>
                  <a:schemeClr val="tx1"/>
                </a:solidFill>
              </a:rPr>
              <a:t>oder telefonisch unter 02274 7178-0 </a:t>
            </a:r>
          </a:p>
          <a:p>
            <a:pPr>
              <a:lnSpc>
                <a:spcPct val="170000"/>
              </a:lnSpc>
              <a:spcBef>
                <a:spcPts val="0"/>
              </a:spcBef>
            </a:pPr>
            <a:endParaRPr lang="de-AT" sz="1800" dirty="0">
              <a:solidFill>
                <a:schemeClr val="tx1"/>
              </a:solidFill>
            </a:endParaRPr>
          </a:p>
        </p:txBody>
      </p:sp>
      <p:sp>
        <p:nvSpPr>
          <p:cNvPr id="4" name="Inhaltsplatzhalter 1">
            <a:extLst>
              <a:ext uri="{FF2B5EF4-FFF2-40B4-BE49-F238E27FC236}">
                <a16:creationId xmlns:a16="http://schemas.microsoft.com/office/drawing/2014/main" id="{5EF00501-ADBD-4247-9298-C76D988B60F1}"/>
              </a:ext>
            </a:extLst>
          </p:cNvPr>
          <p:cNvSpPr txBox="1">
            <a:spLocks/>
          </p:cNvSpPr>
          <p:nvPr/>
        </p:nvSpPr>
        <p:spPr>
          <a:xfrm>
            <a:off x="5951984" y="1691506"/>
            <a:ext cx="5904656" cy="404175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nSpc>
                <a:spcPct val="170000"/>
              </a:lnSpc>
              <a:spcBef>
                <a:spcPts val="0"/>
              </a:spcBef>
              <a:buNone/>
            </a:pPr>
            <a:r>
              <a:rPr lang="de-AT" b="1" spc="0" dirty="0">
                <a:solidFill>
                  <a:schemeClr val="tx1"/>
                </a:solidFill>
                <a:latin typeface="Proxima Nova" panose="02000506030000020004" pitchFamily="50" charset="0"/>
              </a:rPr>
              <a:t>Das solltest du mitbringen</a:t>
            </a:r>
          </a:p>
          <a:p>
            <a:pPr marL="685800" lvl="1" indent="-228600">
              <a:lnSpc>
                <a:spcPct val="160000"/>
              </a:lnSpc>
              <a:spcBef>
                <a:spcPts val="0"/>
              </a:spcBef>
              <a:buClr>
                <a:schemeClr val="tx1"/>
              </a:buClr>
              <a:buFont typeface="Symbol" panose="05050102010706020507" pitchFamily="18" charset="2"/>
              <a:buChar char="-"/>
            </a:pPr>
            <a:r>
              <a:rPr lang="de-AT" sz="1600" spc="0" dirty="0">
                <a:solidFill>
                  <a:schemeClr val="tx1"/>
                </a:solidFill>
                <a:latin typeface="Proxima Nova" panose="02000506030000020004" pitchFamily="50" charset="0"/>
              </a:rPr>
              <a:t>du bist an Technik interessiert</a:t>
            </a:r>
          </a:p>
          <a:p>
            <a:pPr marL="685800" lvl="1" indent="-228600">
              <a:lnSpc>
                <a:spcPct val="160000"/>
              </a:lnSpc>
              <a:spcBef>
                <a:spcPts val="0"/>
              </a:spcBef>
              <a:buClr>
                <a:schemeClr val="tx1"/>
              </a:buClr>
              <a:buFont typeface="Symbol" panose="05050102010706020507" pitchFamily="18" charset="2"/>
              <a:buChar char="-"/>
            </a:pPr>
            <a:r>
              <a:rPr lang="de-AT" sz="1600" spc="0" dirty="0">
                <a:solidFill>
                  <a:schemeClr val="tx1"/>
                </a:solidFill>
                <a:latin typeface="Proxima Nova" panose="02000506030000020004" pitchFamily="50" charset="0"/>
              </a:rPr>
              <a:t>IT und Programmieren interessieren dich</a:t>
            </a:r>
          </a:p>
          <a:p>
            <a:pPr marL="685800" lvl="1" indent="-228600">
              <a:lnSpc>
                <a:spcPct val="160000"/>
              </a:lnSpc>
              <a:spcBef>
                <a:spcPts val="0"/>
              </a:spcBef>
              <a:buClr>
                <a:schemeClr val="tx1"/>
              </a:buClr>
              <a:buFont typeface="Symbol" panose="05050102010706020507" pitchFamily="18" charset="2"/>
              <a:buChar char="-"/>
            </a:pPr>
            <a:r>
              <a:rPr lang="de-AT" sz="1600" spc="0" dirty="0">
                <a:solidFill>
                  <a:schemeClr val="tx1"/>
                </a:solidFill>
                <a:latin typeface="Proxima Nova" panose="02000506030000020004" pitchFamily="50" charset="0"/>
              </a:rPr>
              <a:t>du bist handwerklich geschickt</a:t>
            </a:r>
          </a:p>
          <a:p>
            <a:pPr marL="685800" lvl="1" indent="-228600">
              <a:lnSpc>
                <a:spcPct val="160000"/>
              </a:lnSpc>
              <a:spcBef>
                <a:spcPts val="0"/>
              </a:spcBef>
              <a:buClr>
                <a:schemeClr val="tx1"/>
              </a:buClr>
              <a:buFont typeface="Symbol" panose="05050102010706020507" pitchFamily="18" charset="2"/>
              <a:buChar char="-"/>
            </a:pPr>
            <a:r>
              <a:rPr lang="de-AT" sz="1600" spc="0" dirty="0">
                <a:solidFill>
                  <a:schemeClr val="tx1"/>
                </a:solidFill>
                <a:latin typeface="Proxima Nova" panose="02000506030000020004" pitchFamily="50" charset="0"/>
              </a:rPr>
              <a:t>du arbeitest gern im Team</a:t>
            </a:r>
          </a:p>
        </p:txBody>
      </p:sp>
      <p:pic>
        <p:nvPicPr>
          <p:cNvPr id="2052" name="Picture 4" descr="Bildergebnis für bewerbung clip art">
            <a:extLst>
              <a:ext uri="{FF2B5EF4-FFF2-40B4-BE49-F238E27FC236}">
                <a16:creationId xmlns:a16="http://schemas.microsoft.com/office/drawing/2014/main" id="{2FB1BEAC-51E3-47D2-BF70-8426AD082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01" y="4214208"/>
            <a:ext cx="2376264" cy="252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45874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B431A7A-804E-435C-A4E0-80E12C9C53AB}"/>
              </a:ext>
            </a:extLst>
          </p:cNvPr>
          <p:cNvSpPr>
            <a:spLocks noGrp="1"/>
          </p:cNvSpPr>
          <p:nvPr>
            <p:ph type="title"/>
          </p:nvPr>
        </p:nvSpPr>
        <p:spPr/>
        <p:txBody>
          <a:bodyPr/>
          <a:lstStyle/>
          <a:p>
            <a:r>
              <a:rPr lang="de-AT" dirty="0"/>
              <a:t>ARBEITEN BEI HAUMBERGER</a:t>
            </a:r>
          </a:p>
        </p:txBody>
      </p:sp>
      <p:graphicFrame>
        <p:nvGraphicFramePr>
          <p:cNvPr id="4" name="Inhaltsplatzhalter 3">
            <a:extLst>
              <a:ext uri="{FF2B5EF4-FFF2-40B4-BE49-F238E27FC236}">
                <a16:creationId xmlns:a16="http://schemas.microsoft.com/office/drawing/2014/main" id="{2CFF1B5F-74FC-4FCE-A940-634784103DC3}"/>
              </a:ext>
            </a:extLst>
          </p:cNvPr>
          <p:cNvGraphicFramePr>
            <a:graphicFrameLocks noGrp="1"/>
          </p:cNvGraphicFramePr>
          <p:nvPr>
            <p:ph idx="1"/>
            <p:extLst>
              <p:ext uri="{D42A27DB-BD31-4B8C-83A1-F6EECF244321}">
                <p14:modId xmlns:p14="http://schemas.microsoft.com/office/powerpoint/2010/main" val="739201860"/>
              </p:ext>
            </p:extLst>
          </p:nvPr>
        </p:nvGraphicFramePr>
        <p:xfrm>
          <a:off x="119336" y="1916832"/>
          <a:ext cx="11210925"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a:extLst>
              <a:ext uri="{FF2B5EF4-FFF2-40B4-BE49-F238E27FC236}">
                <a16:creationId xmlns:a16="http://schemas.microsoft.com/office/drawing/2014/main" id="{93805FD7-9DC4-4DB3-96B4-54A61E5E6DBE}"/>
              </a:ext>
            </a:extLst>
          </p:cNvPr>
          <p:cNvSpPr txBox="1"/>
          <p:nvPr/>
        </p:nvSpPr>
        <p:spPr>
          <a:xfrm>
            <a:off x="8351162" y="3682271"/>
            <a:ext cx="2808312" cy="338554"/>
          </a:xfrm>
          <a:prstGeom prst="rect">
            <a:avLst/>
          </a:prstGeom>
          <a:noFill/>
        </p:spPr>
        <p:txBody>
          <a:bodyPr wrap="square" rtlCol="0">
            <a:spAutoFit/>
          </a:bodyPr>
          <a:lstStyle/>
          <a:p>
            <a:r>
              <a:rPr lang="de-AT" sz="1600" dirty="0">
                <a:latin typeface="Proxima Nova" panose="02000506030000020004" pitchFamily="50" charset="0"/>
              </a:rPr>
              <a:t>selbstständiges Arbeiten</a:t>
            </a:r>
          </a:p>
        </p:txBody>
      </p:sp>
      <p:sp>
        <p:nvSpPr>
          <p:cNvPr id="7" name="Textfeld 6">
            <a:extLst>
              <a:ext uri="{FF2B5EF4-FFF2-40B4-BE49-F238E27FC236}">
                <a16:creationId xmlns:a16="http://schemas.microsoft.com/office/drawing/2014/main" id="{2A05D1E1-E7E8-444F-8BE8-AE4176FC584E}"/>
              </a:ext>
            </a:extLst>
          </p:cNvPr>
          <p:cNvSpPr txBox="1"/>
          <p:nvPr/>
        </p:nvSpPr>
        <p:spPr>
          <a:xfrm>
            <a:off x="8328248" y="5315332"/>
            <a:ext cx="2808312" cy="584775"/>
          </a:xfrm>
          <a:prstGeom prst="rect">
            <a:avLst/>
          </a:prstGeom>
          <a:noFill/>
        </p:spPr>
        <p:txBody>
          <a:bodyPr wrap="square" rtlCol="0">
            <a:spAutoFit/>
          </a:bodyPr>
          <a:lstStyle/>
          <a:p>
            <a:r>
              <a:rPr lang="de-AT" sz="1600" dirty="0">
                <a:latin typeface="Proxima Nova" panose="02000506030000020004" pitchFamily="50" charset="0"/>
              </a:rPr>
              <a:t>spannende Kunden und Endprodukte</a:t>
            </a:r>
          </a:p>
        </p:txBody>
      </p:sp>
      <p:sp>
        <p:nvSpPr>
          <p:cNvPr id="8" name="Textfeld 7">
            <a:extLst>
              <a:ext uri="{FF2B5EF4-FFF2-40B4-BE49-F238E27FC236}">
                <a16:creationId xmlns:a16="http://schemas.microsoft.com/office/drawing/2014/main" id="{20683B06-FE54-4BDA-88D7-A706DAFB4BF4}"/>
              </a:ext>
            </a:extLst>
          </p:cNvPr>
          <p:cNvSpPr txBox="1"/>
          <p:nvPr/>
        </p:nvSpPr>
        <p:spPr>
          <a:xfrm>
            <a:off x="815022" y="5315332"/>
            <a:ext cx="2808312" cy="338554"/>
          </a:xfrm>
          <a:prstGeom prst="rect">
            <a:avLst/>
          </a:prstGeom>
          <a:noFill/>
        </p:spPr>
        <p:txBody>
          <a:bodyPr wrap="square" rtlCol="0">
            <a:spAutoFit/>
          </a:bodyPr>
          <a:lstStyle/>
          <a:p>
            <a:r>
              <a:rPr lang="de-AT" sz="1600" dirty="0">
                <a:latin typeface="Proxima Nova" panose="02000506030000020004" pitchFamily="50" charset="0"/>
              </a:rPr>
              <a:t>abwechslungsreiche Teile</a:t>
            </a:r>
          </a:p>
        </p:txBody>
      </p:sp>
      <p:sp>
        <p:nvSpPr>
          <p:cNvPr id="9" name="Textfeld 8">
            <a:extLst>
              <a:ext uri="{FF2B5EF4-FFF2-40B4-BE49-F238E27FC236}">
                <a16:creationId xmlns:a16="http://schemas.microsoft.com/office/drawing/2014/main" id="{ED88510A-10C6-4B23-8CC9-CF2F1B3DCEF4}"/>
              </a:ext>
            </a:extLst>
          </p:cNvPr>
          <p:cNvSpPr txBox="1"/>
          <p:nvPr/>
        </p:nvSpPr>
        <p:spPr>
          <a:xfrm>
            <a:off x="983432" y="2418542"/>
            <a:ext cx="2808312" cy="338554"/>
          </a:xfrm>
          <a:prstGeom prst="rect">
            <a:avLst/>
          </a:prstGeom>
          <a:noFill/>
        </p:spPr>
        <p:txBody>
          <a:bodyPr wrap="square" rtlCol="0">
            <a:spAutoFit/>
          </a:bodyPr>
          <a:lstStyle/>
          <a:p>
            <a:r>
              <a:rPr lang="de-AT" sz="1600" dirty="0">
                <a:latin typeface="Proxima Nova" panose="02000506030000020004" pitchFamily="50" charset="0"/>
              </a:rPr>
              <a:t>großer Maschinenpark</a:t>
            </a:r>
          </a:p>
        </p:txBody>
      </p:sp>
      <p:sp>
        <p:nvSpPr>
          <p:cNvPr id="10" name="Textfeld 9">
            <a:extLst>
              <a:ext uri="{FF2B5EF4-FFF2-40B4-BE49-F238E27FC236}">
                <a16:creationId xmlns:a16="http://schemas.microsoft.com/office/drawing/2014/main" id="{92D21BD4-09DF-4615-8211-74B841E04A7A}"/>
              </a:ext>
            </a:extLst>
          </p:cNvPr>
          <p:cNvSpPr txBox="1"/>
          <p:nvPr/>
        </p:nvSpPr>
        <p:spPr>
          <a:xfrm>
            <a:off x="8386909" y="2295431"/>
            <a:ext cx="2808312" cy="584775"/>
          </a:xfrm>
          <a:prstGeom prst="rect">
            <a:avLst/>
          </a:prstGeom>
          <a:noFill/>
        </p:spPr>
        <p:txBody>
          <a:bodyPr wrap="square" rtlCol="0">
            <a:spAutoFit/>
          </a:bodyPr>
          <a:lstStyle/>
          <a:p>
            <a:r>
              <a:rPr lang="de-AT" sz="1600" dirty="0">
                <a:latin typeface="Proxima Nova" panose="02000506030000020004" pitchFamily="50" charset="0"/>
              </a:rPr>
              <a:t>Unterstützung von Vorgesetzten &amp; Team</a:t>
            </a:r>
          </a:p>
        </p:txBody>
      </p:sp>
      <p:sp>
        <p:nvSpPr>
          <p:cNvPr id="11" name="Textfeld 10">
            <a:extLst>
              <a:ext uri="{FF2B5EF4-FFF2-40B4-BE49-F238E27FC236}">
                <a16:creationId xmlns:a16="http://schemas.microsoft.com/office/drawing/2014/main" id="{7FF41DBC-258D-4BC6-86E8-25F35FB60E0B}"/>
              </a:ext>
            </a:extLst>
          </p:cNvPr>
          <p:cNvSpPr txBox="1"/>
          <p:nvPr/>
        </p:nvSpPr>
        <p:spPr>
          <a:xfrm>
            <a:off x="551384" y="3682271"/>
            <a:ext cx="2808312" cy="584775"/>
          </a:xfrm>
          <a:prstGeom prst="rect">
            <a:avLst/>
          </a:prstGeom>
          <a:noFill/>
        </p:spPr>
        <p:txBody>
          <a:bodyPr wrap="square" rtlCol="0">
            <a:spAutoFit/>
          </a:bodyPr>
          <a:lstStyle/>
          <a:p>
            <a:r>
              <a:rPr lang="de-AT" sz="1600" dirty="0">
                <a:latin typeface="Proxima Nova" panose="02000506030000020004" pitchFamily="50" charset="0"/>
              </a:rPr>
              <a:t>Aufstiegs- und Weiterbildungschancen</a:t>
            </a:r>
          </a:p>
        </p:txBody>
      </p:sp>
    </p:spTree>
    <p:extLst>
      <p:ext uri="{BB962C8B-B14F-4D97-AF65-F5344CB8AC3E}">
        <p14:creationId xmlns:p14="http://schemas.microsoft.com/office/powerpoint/2010/main" val="390554877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BC419-32D2-6423-A203-E3DAE2DA4EA5}"/>
            </a:ext>
          </a:extLst>
        </p:cNvPr>
        <p:cNvGrpSpPr/>
        <p:nvPr/>
      </p:nvGrpSpPr>
      <p:grpSpPr>
        <a:xfrm>
          <a:off x="0" y="0"/>
          <a:ext cx="0" cy="0"/>
          <a:chOff x="0" y="0"/>
          <a:chExt cx="0" cy="0"/>
        </a:xfrm>
      </p:grpSpPr>
      <p:sp>
        <p:nvSpPr>
          <p:cNvPr id="9" name="Rechteck 8">
            <a:extLst>
              <a:ext uri="{FF2B5EF4-FFF2-40B4-BE49-F238E27FC236}">
                <a16:creationId xmlns:a16="http://schemas.microsoft.com/office/drawing/2014/main" id="{5DA42A9C-0282-97B5-D389-AF49BE591F53}"/>
              </a:ext>
            </a:extLst>
          </p:cNvPr>
          <p:cNvSpPr/>
          <p:nvPr/>
        </p:nvSpPr>
        <p:spPr>
          <a:xfrm>
            <a:off x="0" y="0"/>
            <a:ext cx="12192000" cy="6858000"/>
          </a:xfrm>
          <a:prstGeom prst="rect">
            <a:avLst/>
          </a:prstGeom>
          <a:solidFill>
            <a:srgbClr val="2D2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fik 12" descr="Ein Bild, das Screenshot, Schwarz, Reihe, Quadrat enthält.&#10;&#10;Automatisch generierte Beschreibung">
            <a:extLst>
              <a:ext uri="{FF2B5EF4-FFF2-40B4-BE49-F238E27FC236}">
                <a16:creationId xmlns:a16="http://schemas.microsoft.com/office/drawing/2014/main" id="{C6BDD64C-687E-F66F-E328-E32D02FC4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2" y="-1179512"/>
            <a:ext cx="10826749" cy="6858000"/>
          </a:xfrm>
          <a:prstGeom prst="rect">
            <a:avLst/>
          </a:prstGeom>
        </p:spPr>
      </p:pic>
      <p:pic>
        <p:nvPicPr>
          <p:cNvPr id="3" name="Grafik 2" descr="Ein Bild, das Text, Screenshot, Schrift, Grafiken enthält.&#10;&#10;Automatisch generierte Beschreibung">
            <a:extLst>
              <a:ext uri="{FF2B5EF4-FFF2-40B4-BE49-F238E27FC236}">
                <a16:creationId xmlns:a16="http://schemas.microsoft.com/office/drawing/2014/main" id="{1958C872-0D68-31AD-E67C-F9A619EA9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20" y="4890913"/>
            <a:ext cx="3071664" cy="1575149"/>
          </a:xfrm>
          <a:prstGeom prst="rect">
            <a:avLst/>
          </a:prstGeom>
        </p:spPr>
      </p:pic>
      <p:sp>
        <p:nvSpPr>
          <p:cNvPr id="4" name="Textfeld 3">
            <a:extLst>
              <a:ext uri="{FF2B5EF4-FFF2-40B4-BE49-F238E27FC236}">
                <a16:creationId xmlns:a16="http://schemas.microsoft.com/office/drawing/2014/main" id="{FCBF795C-E7E0-434C-D882-0D966901A48A}"/>
              </a:ext>
            </a:extLst>
          </p:cNvPr>
          <p:cNvSpPr txBox="1"/>
          <p:nvPr/>
        </p:nvSpPr>
        <p:spPr>
          <a:xfrm>
            <a:off x="1667508" y="3084620"/>
            <a:ext cx="8856984" cy="1015663"/>
          </a:xfrm>
          <a:prstGeom prst="rect">
            <a:avLst/>
          </a:prstGeom>
          <a:noFill/>
        </p:spPr>
        <p:txBody>
          <a:bodyPr wrap="square" rtlCol="0">
            <a:spAutoFit/>
          </a:bodyPr>
          <a:lstStyle/>
          <a:p>
            <a:r>
              <a:rPr lang="de-AT" sz="6000" dirty="0">
                <a:solidFill>
                  <a:srgbClr val="E3E3E3"/>
                </a:solidFill>
                <a:latin typeface="Expressway Xb" panose="020B0904020200020204" pitchFamily="34" charset="0"/>
              </a:rPr>
              <a:t>UNSER UNTERNEHMEN</a:t>
            </a:r>
          </a:p>
        </p:txBody>
      </p:sp>
    </p:spTree>
    <p:extLst>
      <p:ext uri="{BB962C8B-B14F-4D97-AF65-F5344CB8AC3E}">
        <p14:creationId xmlns:p14="http://schemas.microsoft.com/office/powerpoint/2010/main" val="136299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Raster">
  <a:themeElements>
    <a:clrScheme name="Benutzerdefiniert 2">
      <a:dk1>
        <a:sysClr val="windowText" lastClr="000000"/>
      </a:dk1>
      <a:lt1>
        <a:srgbClr val="FFFFFF"/>
      </a:lt1>
      <a:dk2>
        <a:srgbClr val="E45D12"/>
      </a:dk2>
      <a:lt2>
        <a:srgbClr val="FFFFFF"/>
      </a:lt2>
      <a:accent1>
        <a:srgbClr val="000000"/>
      </a:accent1>
      <a:accent2>
        <a:srgbClr val="F9A883"/>
      </a:accent2>
      <a:accent3>
        <a:srgbClr val="FFFFFF"/>
      </a:accent3>
      <a:accent4>
        <a:srgbClr val="FBCB9A"/>
      </a:accent4>
      <a:accent5>
        <a:srgbClr val="D8D8D8"/>
      </a:accent5>
      <a:accent6>
        <a:srgbClr val="F2F2F2"/>
      </a:accent6>
      <a:hlink>
        <a:srgbClr val="1B587C"/>
      </a:hlink>
      <a:folHlink>
        <a:srgbClr val="4E854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ster">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621</Words>
  <Application>Microsoft Office PowerPoint</Application>
  <PresentationFormat>Breitbild</PresentationFormat>
  <Paragraphs>111</Paragraphs>
  <Slides>14</Slides>
  <Notes>7</Notes>
  <HiddenSlides>0</HiddenSlides>
  <MMClips>0</MMClips>
  <ScaleCrop>false</ScaleCrop>
  <HeadingPairs>
    <vt:vector size="6" baseType="variant">
      <vt:variant>
        <vt:lpstr>Verwendete Schriftarten</vt:lpstr>
      </vt:variant>
      <vt:variant>
        <vt:i4>13</vt:i4>
      </vt:variant>
      <vt:variant>
        <vt:lpstr>Design</vt:lpstr>
      </vt:variant>
      <vt:variant>
        <vt:i4>3</vt:i4>
      </vt:variant>
      <vt:variant>
        <vt:lpstr>Folientitel</vt:lpstr>
      </vt:variant>
      <vt:variant>
        <vt:i4>14</vt:i4>
      </vt:variant>
    </vt:vector>
  </HeadingPairs>
  <TitlesOfParts>
    <vt:vector size="30" baseType="lpstr">
      <vt:lpstr>Calibri Light</vt:lpstr>
      <vt:lpstr>Calibri</vt:lpstr>
      <vt:lpstr>Bahnschrift Light</vt:lpstr>
      <vt:lpstr>Aptos</vt:lpstr>
      <vt:lpstr>Aptos Display</vt:lpstr>
      <vt:lpstr>Wingdings 2</vt:lpstr>
      <vt:lpstr>Proxima Nova</vt:lpstr>
      <vt:lpstr>Expressway Xb</vt:lpstr>
      <vt:lpstr>Roboto Mono</vt:lpstr>
      <vt:lpstr>Arial</vt:lpstr>
      <vt:lpstr>Wingdings</vt:lpstr>
      <vt:lpstr>Neusa Next Std Condensed Light</vt:lpstr>
      <vt:lpstr>Symbol</vt:lpstr>
      <vt:lpstr>Office</vt:lpstr>
      <vt:lpstr>1_Office</vt:lpstr>
      <vt:lpstr>Raster</vt:lpstr>
      <vt:lpstr>PowerPoint-Präsentation</vt:lpstr>
      <vt:lpstr>PowerPoint-Präsentation</vt:lpstr>
      <vt:lpstr>PowerPoint-Präsentation</vt:lpstr>
      <vt:lpstr>PowerPoint-Präsentation</vt:lpstr>
      <vt:lpstr>WIE DEINE AUSBILDUNG AUSSIEHT…</vt:lpstr>
      <vt:lpstr>HARD FACTS ZUR LEHRE BEI HAUMBERGER</vt:lpstr>
      <vt:lpstr>SO SCHAFFST DU DEN SPRUNG ZU UNS!</vt:lpstr>
      <vt:lpstr>ARBEITEN BEI HAUMBERGER</vt:lpstr>
      <vt:lpstr>PowerPoint-Präsentation</vt:lpstr>
      <vt:lpstr>UNSERE KERNKOMPETENZEN</vt:lpstr>
      <vt:lpstr>HIGH PERFORMANCE CNC-FERTIGUNG</vt:lpstr>
      <vt:lpstr>HIGH-TECH MADE IN AUSTRIA</vt:lpstr>
      <vt:lpstr>HIER STECKT „HAUMBERGER“ DRIN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2019-10-14T13:38:25Z</dcterms:created>
  <dcterms:modified xsi:type="dcterms:W3CDTF">2025-09-03T13:22:13Z</dcterms:modified>
</cp:coreProperties>
</file>