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71" r:id="rId3"/>
    <p:sldId id="274" r:id="rId4"/>
    <p:sldId id="264" r:id="rId5"/>
  </p:sldIdLst>
  <p:sldSz cx="12192000" cy="6858000"/>
  <p:notesSz cx="9774238" cy="672465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1F1C"/>
    <a:srgbClr val="283583"/>
    <a:srgbClr val="FFF3E8"/>
    <a:srgbClr val="69A9E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4673" autoAdjust="0"/>
  </p:normalViewPr>
  <p:slideViewPr>
    <p:cSldViewPr snapToGrid="0">
      <p:cViewPr varScale="1">
        <p:scale>
          <a:sx n="115" d="100"/>
          <a:sy n="115" d="100"/>
        </p:scale>
        <p:origin x="21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EA092-44BB-4DDA-9C3A-ABA41313C5BD}" type="datetimeFigureOut">
              <a:rPr lang="de-AT" smtClean="0"/>
              <a:t>23.07.2026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59D21-229F-4A16-93EE-F520D3CD821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25043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EA092-44BB-4DDA-9C3A-ABA41313C5BD}" type="datetimeFigureOut">
              <a:rPr lang="de-AT" smtClean="0"/>
              <a:t>23.07.2026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59D21-229F-4A16-93EE-F520D3CD821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14522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EA092-44BB-4DDA-9C3A-ABA41313C5BD}" type="datetimeFigureOut">
              <a:rPr lang="de-AT" smtClean="0"/>
              <a:t>23.07.2026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59D21-229F-4A16-93EE-F520D3CD821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75983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EA092-44BB-4DDA-9C3A-ABA41313C5BD}" type="datetimeFigureOut">
              <a:rPr lang="de-AT" smtClean="0"/>
              <a:t>23.07.2026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59D21-229F-4A16-93EE-F520D3CD821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05150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EA092-44BB-4DDA-9C3A-ABA41313C5BD}" type="datetimeFigureOut">
              <a:rPr lang="de-AT" smtClean="0"/>
              <a:t>23.07.2026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59D21-229F-4A16-93EE-F520D3CD821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34937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EA092-44BB-4DDA-9C3A-ABA41313C5BD}" type="datetimeFigureOut">
              <a:rPr lang="de-AT" smtClean="0"/>
              <a:t>23.07.2026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59D21-229F-4A16-93EE-F520D3CD821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82297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EA092-44BB-4DDA-9C3A-ABA41313C5BD}" type="datetimeFigureOut">
              <a:rPr lang="de-AT" smtClean="0"/>
              <a:t>23.07.2026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59D21-229F-4A16-93EE-F520D3CD821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96053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EA092-44BB-4DDA-9C3A-ABA41313C5BD}" type="datetimeFigureOut">
              <a:rPr lang="de-AT" smtClean="0"/>
              <a:t>23.07.2026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59D21-229F-4A16-93EE-F520D3CD821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28769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EA092-44BB-4DDA-9C3A-ABA41313C5BD}" type="datetimeFigureOut">
              <a:rPr lang="de-AT" smtClean="0"/>
              <a:t>23.07.2026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59D21-229F-4A16-93EE-F520D3CD821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18034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EA092-44BB-4DDA-9C3A-ABA41313C5BD}" type="datetimeFigureOut">
              <a:rPr lang="de-AT" smtClean="0"/>
              <a:t>23.07.2026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59D21-229F-4A16-93EE-F520D3CD821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9575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EA092-44BB-4DDA-9C3A-ABA41313C5BD}" type="datetimeFigureOut">
              <a:rPr lang="de-AT" smtClean="0"/>
              <a:t>23.07.2026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59D21-229F-4A16-93EE-F520D3CD821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42968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EA092-44BB-4DDA-9C3A-ABA41313C5BD}" type="datetimeFigureOut">
              <a:rPr lang="de-AT" smtClean="0"/>
              <a:t>23.07.2026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59D21-229F-4A16-93EE-F520D3CD821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06634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A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4DD26C96-28A0-38F9-C344-327C213109D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-118" r="21038" b="118"/>
          <a:stretch>
            <a:fillRect/>
          </a:stretch>
        </p:blipFill>
        <p:spPr>
          <a:xfrm>
            <a:off x="7534392" y="0"/>
            <a:ext cx="5716077" cy="6858000"/>
          </a:xfrm>
          <a:prstGeom prst="rect">
            <a:avLst/>
          </a:prstGeom>
        </p:spPr>
      </p:pic>
      <p:sp>
        <p:nvSpPr>
          <p:cNvPr id="46" name="Textfeld 45">
            <a:extLst>
              <a:ext uri="{FF2B5EF4-FFF2-40B4-BE49-F238E27FC236}">
                <a16:creationId xmlns:a16="http://schemas.microsoft.com/office/drawing/2014/main" id="{2841C60D-3E84-0D86-7D1B-E127A4F309DA}"/>
              </a:ext>
            </a:extLst>
          </p:cNvPr>
          <p:cNvSpPr txBox="1"/>
          <p:nvPr/>
        </p:nvSpPr>
        <p:spPr>
          <a:xfrm>
            <a:off x="2289156" y="2692822"/>
            <a:ext cx="5551338" cy="37856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 nach Abschluss garantiert</a:t>
            </a:r>
          </a:p>
          <a:p>
            <a:endParaRPr lang="de-D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€ 100,- Prämie bei </a:t>
            </a:r>
          </a:p>
          <a:p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ausgezeichnetem Erfolg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de-D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B-Führerschein als Prämie</a:t>
            </a:r>
          </a:p>
          <a:p>
            <a:endParaRPr lang="de-D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Eigene Lehrlingswerkstatt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de-D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6575"/>
            <a:endParaRPr lang="de-D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Grafik 47">
            <a:extLst>
              <a:ext uri="{FF2B5EF4-FFF2-40B4-BE49-F238E27FC236}">
                <a16:creationId xmlns:a16="http://schemas.microsoft.com/office/drawing/2014/main" id="{9E4784BF-0197-032B-08DC-E3DC75950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572" y="231278"/>
            <a:ext cx="3142864" cy="2273561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0A69175A-617F-32A1-2358-7CC9F8EA3D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569" y="379526"/>
            <a:ext cx="3738003" cy="1913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7FFFDF12-7617-82D6-384C-098CEF1D67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82" y="4625383"/>
            <a:ext cx="2041074" cy="204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8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A9E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0B0AEF-A0C9-F76C-E236-391B5E39C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 16">
            <a:extLst>
              <a:ext uri="{FF2B5EF4-FFF2-40B4-BE49-F238E27FC236}">
                <a16:creationId xmlns:a16="http://schemas.microsoft.com/office/drawing/2014/main" id="{6D9AFAF6-06D4-818E-7CEF-868705391E11}"/>
              </a:ext>
            </a:extLst>
          </p:cNvPr>
          <p:cNvSpPr/>
          <p:nvPr/>
        </p:nvSpPr>
        <p:spPr>
          <a:xfrm>
            <a:off x="-416829" y="206285"/>
            <a:ext cx="7432892" cy="1414813"/>
          </a:xfrm>
          <a:custGeom>
            <a:avLst/>
            <a:gdLst>
              <a:gd name="connsiteX0" fmla="*/ 0 w 4962525"/>
              <a:gd name="connsiteY0" fmla="*/ 864718 h 864718"/>
              <a:gd name="connsiteX1" fmla="*/ 216180 w 4962525"/>
              <a:gd name="connsiteY1" fmla="*/ 0 h 864718"/>
              <a:gd name="connsiteX2" fmla="*/ 4962525 w 4962525"/>
              <a:gd name="connsiteY2" fmla="*/ 0 h 864718"/>
              <a:gd name="connsiteX3" fmla="*/ 4746346 w 4962525"/>
              <a:gd name="connsiteY3" fmla="*/ 864718 h 864718"/>
              <a:gd name="connsiteX4" fmla="*/ 0 w 4962525"/>
              <a:gd name="connsiteY4" fmla="*/ 864718 h 864718"/>
              <a:gd name="connsiteX0" fmla="*/ 0 w 4933950"/>
              <a:gd name="connsiteY0" fmla="*/ 1150468 h 1150468"/>
              <a:gd name="connsiteX1" fmla="*/ 216180 w 4933950"/>
              <a:gd name="connsiteY1" fmla="*/ 285750 h 1150468"/>
              <a:gd name="connsiteX2" fmla="*/ 4933950 w 4933950"/>
              <a:gd name="connsiteY2" fmla="*/ 0 h 1150468"/>
              <a:gd name="connsiteX3" fmla="*/ 4746346 w 4933950"/>
              <a:gd name="connsiteY3" fmla="*/ 1150468 h 1150468"/>
              <a:gd name="connsiteX4" fmla="*/ 0 w 4933950"/>
              <a:gd name="connsiteY4" fmla="*/ 1150468 h 1150468"/>
              <a:gd name="connsiteX0" fmla="*/ 117195 w 5051145"/>
              <a:gd name="connsiteY0" fmla="*/ 1150468 h 1150468"/>
              <a:gd name="connsiteX1" fmla="*/ 0 w 5051145"/>
              <a:gd name="connsiteY1" fmla="*/ 285750 h 1150468"/>
              <a:gd name="connsiteX2" fmla="*/ 5051145 w 5051145"/>
              <a:gd name="connsiteY2" fmla="*/ 0 h 1150468"/>
              <a:gd name="connsiteX3" fmla="*/ 4863541 w 5051145"/>
              <a:gd name="connsiteY3" fmla="*/ 1150468 h 1150468"/>
              <a:gd name="connsiteX4" fmla="*/ 117195 w 5051145"/>
              <a:gd name="connsiteY4" fmla="*/ 1150468 h 1150468"/>
              <a:gd name="connsiteX0" fmla="*/ 117195 w 5070195"/>
              <a:gd name="connsiteY0" fmla="*/ 998068 h 998068"/>
              <a:gd name="connsiteX1" fmla="*/ 0 w 5070195"/>
              <a:gd name="connsiteY1" fmla="*/ 133350 h 998068"/>
              <a:gd name="connsiteX2" fmla="*/ 5070195 w 5070195"/>
              <a:gd name="connsiteY2" fmla="*/ 0 h 998068"/>
              <a:gd name="connsiteX3" fmla="*/ 4863541 w 5070195"/>
              <a:gd name="connsiteY3" fmla="*/ 998068 h 998068"/>
              <a:gd name="connsiteX4" fmla="*/ 117195 w 5070195"/>
              <a:gd name="connsiteY4" fmla="*/ 998068 h 998068"/>
              <a:gd name="connsiteX0" fmla="*/ 117195 w 5070195"/>
              <a:gd name="connsiteY0" fmla="*/ 998068 h 998068"/>
              <a:gd name="connsiteX1" fmla="*/ 0 w 5070195"/>
              <a:gd name="connsiteY1" fmla="*/ 133350 h 998068"/>
              <a:gd name="connsiteX2" fmla="*/ 5070195 w 5070195"/>
              <a:gd name="connsiteY2" fmla="*/ 0 h 998068"/>
              <a:gd name="connsiteX3" fmla="*/ 4873066 w 5070195"/>
              <a:gd name="connsiteY3" fmla="*/ 836143 h 998068"/>
              <a:gd name="connsiteX4" fmla="*/ 117195 w 5070195"/>
              <a:gd name="connsiteY4" fmla="*/ 998068 h 998068"/>
              <a:gd name="connsiteX0" fmla="*/ 117195 w 4873066"/>
              <a:gd name="connsiteY0" fmla="*/ 1179043 h 1179043"/>
              <a:gd name="connsiteX1" fmla="*/ 0 w 4873066"/>
              <a:gd name="connsiteY1" fmla="*/ 314325 h 1179043"/>
              <a:gd name="connsiteX2" fmla="*/ 4717770 w 4873066"/>
              <a:gd name="connsiteY2" fmla="*/ 0 h 1179043"/>
              <a:gd name="connsiteX3" fmla="*/ 4873066 w 4873066"/>
              <a:gd name="connsiteY3" fmla="*/ 1017118 h 1179043"/>
              <a:gd name="connsiteX4" fmla="*/ 117195 w 4873066"/>
              <a:gd name="connsiteY4" fmla="*/ 1179043 h 1179043"/>
              <a:gd name="connsiteX0" fmla="*/ 126720 w 4882591"/>
              <a:gd name="connsiteY0" fmla="*/ 1179043 h 1179043"/>
              <a:gd name="connsiteX1" fmla="*/ 0 w 4882591"/>
              <a:gd name="connsiteY1" fmla="*/ 381000 h 1179043"/>
              <a:gd name="connsiteX2" fmla="*/ 4727295 w 4882591"/>
              <a:gd name="connsiteY2" fmla="*/ 0 h 1179043"/>
              <a:gd name="connsiteX3" fmla="*/ 4882591 w 4882591"/>
              <a:gd name="connsiteY3" fmla="*/ 1017118 h 1179043"/>
              <a:gd name="connsiteX4" fmla="*/ 126720 w 4882591"/>
              <a:gd name="connsiteY4" fmla="*/ 1179043 h 1179043"/>
              <a:gd name="connsiteX0" fmla="*/ 126720 w 4882591"/>
              <a:gd name="connsiteY0" fmla="*/ 1144814 h 1144814"/>
              <a:gd name="connsiteX1" fmla="*/ 0 w 4882591"/>
              <a:gd name="connsiteY1" fmla="*/ 346771 h 1144814"/>
              <a:gd name="connsiteX2" fmla="*/ 4746345 w 4882591"/>
              <a:gd name="connsiteY2" fmla="*/ 0 h 1144814"/>
              <a:gd name="connsiteX3" fmla="*/ 4882591 w 4882591"/>
              <a:gd name="connsiteY3" fmla="*/ 982889 h 1144814"/>
              <a:gd name="connsiteX4" fmla="*/ 126720 w 4882591"/>
              <a:gd name="connsiteY4" fmla="*/ 1144814 h 1144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2591" h="1144814">
                <a:moveTo>
                  <a:pt x="126720" y="1144814"/>
                </a:moveTo>
                <a:lnTo>
                  <a:pt x="0" y="346771"/>
                </a:lnTo>
                <a:lnTo>
                  <a:pt x="4746345" y="0"/>
                </a:lnTo>
                <a:lnTo>
                  <a:pt x="4882591" y="982889"/>
                </a:lnTo>
                <a:lnTo>
                  <a:pt x="126720" y="1144814"/>
                </a:lnTo>
                <a:close/>
              </a:path>
            </a:pathLst>
          </a:custGeom>
          <a:solidFill>
            <a:srgbClr val="2835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72A8B76-F516-61AD-A723-DBACDC27D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068" y="-366742"/>
            <a:ext cx="6884473" cy="2687868"/>
          </a:xfrm>
        </p:spPr>
        <p:txBody>
          <a:bodyPr>
            <a:noAutofit/>
          </a:bodyPr>
          <a:lstStyle/>
          <a:p>
            <a:r>
              <a:rPr lang="de-DE" sz="34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FLEISCHVERARBEITER:IN</a:t>
            </a:r>
            <a:endParaRPr lang="de-AT" sz="34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E1B4A98-C5B5-EBD9-8E3C-365BB531D0E3}"/>
              </a:ext>
            </a:extLst>
          </p:cNvPr>
          <p:cNvSpPr txBox="1"/>
          <p:nvPr/>
        </p:nvSpPr>
        <p:spPr>
          <a:xfrm>
            <a:off x="1056457" y="1705380"/>
            <a:ext cx="8194465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44500" indent="-444500">
              <a:buFont typeface="Wingdings" panose="05000000000000000000" pitchFamily="2" charset="2"/>
              <a:buChar char="ü"/>
            </a:pPr>
            <a:r>
              <a:rPr lang="de-DE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Schlachttierkörper zerlegen</a:t>
            </a:r>
          </a:p>
          <a:p>
            <a:pPr marL="444500" indent="-444500">
              <a:buFont typeface="Wingdings" panose="05000000000000000000" pitchFamily="2" charset="2"/>
              <a:buChar char="ü"/>
            </a:pPr>
            <a:r>
              <a:rPr lang="de-DE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Fleischwaren kühlen, lagern, verpacken</a:t>
            </a:r>
          </a:p>
          <a:p>
            <a:pPr marL="444500" indent="-444500">
              <a:buFont typeface="Wingdings" panose="05000000000000000000" pitchFamily="2" charset="2"/>
              <a:buChar char="ü"/>
            </a:pPr>
            <a:r>
              <a:rPr lang="de-DE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Fleisch zu Wurst, Schinken etc. verarbeiten</a:t>
            </a:r>
          </a:p>
          <a:p>
            <a:pPr marL="444500" indent="-444500">
              <a:buFont typeface="Wingdings" panose="05000000000000000000" pitchFamily="2" charset="2"/>
              <a:buChar char="ü"/>
            </a:pPr>
            <a:endParaRPr lang="de-DE" sz="2400" dirty="0">
              <a:solidFill>
                <a:schemeClr val="bg1"/>
              </a:solidFill>
              <a:latin typeface="Avenir" panose="020B0503020203020204" pitchFamily="34" charset="0"/>
            </a:endParaRPr>
          </a:p>
        </p:txBody>
      </p:sp>
      <p:pic>
        <p:nvPicPr>
          <p:cNvPr id="14" name="Grafik 13" descr="Ein Bild, das Person, Kleidung, Metzger, Fleisch enthält.&#10;&#10;KI-generierte Inhalte können fehlerhaft sein.">
            <a:extLst>
              <a:ext uri="{FF2B5EF4-FFF2-40B4-BE49-F238E27FC236}">
                <a16:creationId xmlns:a16="http://schemas.microsoft.com/office/drawing/2014/main" id="{48FCB215-087D-075C-7F0C-83C0154061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8" r="17620" b="8173"/>
          <a:stretch>
            <a:fillRect/>
          </a:stretch>
        </p:blipFill>
        <p:spPr>
          <a:xfrm>
            <a:off x="7890209" y="201745"/>
            <a:ext cx="2959660" cy="314996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D8536332-D067-4B4B-5C69-B85A7FFE467F}"/>
              </a:ext>
            </a:extLst>
          </p:cNvPr>
          <p:cNvSpPr txBox="1"/>
          <p:nvPr/>
        </p:nvSpPr>
        <p:spPr>
          <a:xfrm>
            <a:off x="344068" y="1105441"/>
            <a:ext cx="8194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Jahre Lehrzeit</a:t>
            </a:r>
          </a:p>
        </p:txBody>
      </p:sp>
      <p:sp>
        <p:nvSpPr>
          <p:cNvPr id="3" name="Parallelogramm 16">
            <a:extLst>
              <a:ext uri="{FF2B5EF4-FFF2-40B4-BE49-F238E27FC236}">
                <a16:creationId xmlns:a16="http://schemas.microsoft.com/office/drawing/2014/main" id="{92B3D3F5-B1E5-0CCE-0F43-AEEA5180FD2C}"/>
              </a:ext>
            </a:extLst>
          </p:cNvPr>
          <p:cNvSpPr/>
          <p:nvPr/>
        </p:nvSpPr>
        <p:spPr>
          <a:xfrm>
            <a:off x="-382419" y="3475814"/>
            <a:ext cx="7432892" cy="1414813"/>
          </a:xfrm>
          <a:custGeom>
            <a:avLst/>
            <a:gdLst>
              <a:gd name="connsiteX0" fmla="*/ 0 w 4962525"/>
              <a:gd name="connsiteY0" fmla="*/ 864718 h 864718"/>
              <a:gd name="connsiteX1" fmla="*/ 216180 w 4962525"/>
              <a:gd name="connsiteY1" fmla="*/ 0 h 864718"/>
              <a:gd name="connsiteX2" fmla="*/ 4962525 w 4962525"/>
              <a:gd name="connsiteY2" fmla="*/ 0 h 864718"/>
              <a:gd name="connsiteX3" fmla="*/ 4746346 w 4962525"/>
              <a:gd name="connsiteY3" fmla="*/ 864718 h 864718"/>
              <a:gd name="connsiteX4" fmla="*/ 0 w 4962525"/>
              <a:gd name="connsiteY4" fmla="*/ 864718 h 864718"/>
              <a:gd name="connsiteX0" fmla="*/ 0 w 4933950"/>
              <a:gd name="connsiteY0" fmla="*/ 1150468 h 1150468"/>
              <a:gd name="connsiteX1" fmla="*/ 216180 w 4933950"/>
              <a:gd name="connsiteY1" fmla="*/ 285750 h 1150468"/>
              <a:gd name="connsiteX2" fmla="*/ 4933950 w 4933950"/>
              <a:gd name="connsiteY2" fmla="*/ 0 h 1150468"/>
              <a:gd name="connsiteX3" fmla="*/ 4746346 w 4933950"/>
              <a:gd name="connsiteY3" fmla="*/ 1150468 h 1150468"/>
              <a:gd name="connsiteX4" fmla="*/ 0 w 4933950"/>
              <a:gd name="connsiteY4" fmla="*/ 1150468 h 1150468"/>
              <a:gd name="connsiteX0" fmla="*/ 117195 w 5051145"/>
              <a:gd name="connsiteY0" fmla="*/ 1150468 h 1150468"/>
              <a:gd name="connsiteX1" fmla="*/ 0 w 5051145"/>
              <a:gd name="connsiteY1" fmla="*/ 285750 h 1150468"/>
              <a:gd name="connsiteX2" fmla="*/ 5051145 w 5051145"/>
              <a:gd name="connsiteY2" fmla="*/ 0 h 1150468"/>
              <a:gd name="connsiteX3" fmla="*/ 4863541 w 5051145"/>
              <a:gd name="connsiteY3" fmla="*/ 1150468 h 1150468"/>
              <a:gd name="connsiteX4" fmla="*/ 117195 w 5051145"/>
              <a:gd name="connsiteY4" fmla="*/ 1150468 h 1150468"/>
              <a:gd name="connsiteX0" fmla="*/ 117195 w 5070195"/>
              <a:gd name="connsiteY0" fmla="*/ 998068 h 998068"/>
              <a:gd name="connsiteX1" fmla="*/ 0 w 5070195"/>
              <a:gd name="connsiteY1" fmla="*/ 133350 h 998068"/>
              <a:gd name="connsiteX2" fmla="*/ 5070195 w 5070195"/>
              <a:gd name="connsiteY2" fmla="*/ 0 h 998068"/>
              <a:gd name="connsiteX3" fmla="*/ 4863541 w 5070195"/>
              <a:gd name="connsiteY3" fmla="*/ 998068 h 998068"/>
              <a:gd name="connsiteX4" fmla="*/ 117195 w 5070195"/>
              <a:gd name="connsiteY4" fmla="*/ 998068 h 998068"/>
              <a:gd name="connsiteX0" fmla="*/ 117195 w 5070195"/>
              <a:gd name="connsiteY0" fmla="*/ 998068 h 998068"/>
              <a:gd name="connsiteX1" fmla="*/ 0 w 5070195"/>
              <a:gd name="connsiteY1" fmla="*/ 133350 h 998068"/>
              <a:gd name="connsiteX2" fmla="*/ 5070195 w 5070195"/>
              <a:gd name="connsiteY2" fmla="*/ 0 h 998068"/>
              <a:gd name="connsiteX3" fmla="*/ 4873066 w 5070195"/>
              <a:gd name="connsiteY3" fmla="*/ 836143 h 998068"/>
              <a:gd name="connsiteX4" fmla="*/ 117195 w 5070195"/>
              <a:gd name="connsiteY4" fmla="*/ 998068 h 998068"/>
              <a:gd name="connsiteX0" fmla="*/ 117195 w 4873066"/>
              <a:gd name="connsiteY0" fmla="*/ 1179043 h 1179043"/>
              <a:gd name="connsiteX1" fmla="*/ 0 w 4873066"/>
              <a:gd name="connsiteY1" fmla="*/ 314325 h 1179043"/>
              <a:gd name="connsiteX2" fmla="*/ 4717770 w 4873066"/>
              <a:gd name="connsiteY2" fmla="*/ 0 h 1179043"/>
              <a:gd name="connsiteX3" fmla="*/ 4873066 w 4873066"/>
              <a:gd name="connsiteY3" fmla="*/ 1017118 h 1179043"/>
              <a:gd name="connsiteX4" fmla="*/ 117195 w 4873066"/>
              <a:gd name="connsiteY4" fmla="*/ 1179043 h 1179043"/>
              <a:gd name="connsiteX0" fmla="*/ 126720 w 4882591"/>
              <a:gd name="connsiteY0" fmla="*/ 1179043 h 1179043"/>
              <a:gd name="connsiteX1" fmla="*/ 0 w 4882591"/>
              <a:gd name="connsiteY1" fmla="*/ 381000 h 1179043"/>
              <a:gd name="connsiteX2" fmla="*/ 4727295 w 4882591"/>
              <a:gd name="connsiteY2" fmla="*/ 0 h 1179043"/>
              <a:gd name="connsiteX3" fmla="*/ 4882591 w 4882591"/>
              <a:gd name="connsiteY3" fmla="*/ 1017118 h 1179043"/>
              <a:gd name="connsiteX4" fmla="*/ 126720 w 4882591"/>
              <a:gd name="connsiteY4" fmla="*/ 1179043 h 1179043"/>
              <a:gd name="connsiteX0" fmla="*/ 126720 w 4882591"/>
              <a:gd name="connsiteY0" fmla="*/ 1144814 h 1144814"/>
              <a:gd name="connsiteX1" fmla="*/ 0 w 4882591"/>
              <a:gd name="connsiteY1" fmla="*/ 346771 h 1144814"/>
              <a:gd name="connsiteX2" fmla="*/ 4746345 w 4882591"/>
              <a:gd name="connsiteY2" fmla="*/ 0 h 1144814"/>
              <a:gd name="connsiteX3" fmla="*/ 4882591 w 4882591"/>
              <a:gd name="connsiteY3" fmla="*/ 982889 h 1144814"/>
              <a:gd name="connsiteX4" fmla="*/ 126720 w 4882591"/>
              <a:gd name="connsiteY4" fmla="*/ 1144814 h 1144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2591" h="1144814">
                <a:moveTo>
                  <a:pt x="126720" y="1144814"/>
                </a:moveTo>
                <a:lnTo>
                  <a:pt x="0" y="346771"/>
                </a:lnTo>
                <a:lnTo>
                  <a:pt x="4746345" y="0"/>
                </a:lnTo>
                <a:lnTo>
                  <a:pt x="4882591" y="982889"/>
                </a:lnTo>
                <a:lnTo>
                  <a:pt x="126720" y="1144814"/>
                </a:lnTo>
                <a:close/>
              </a:path>
            </a:pathLst>
          </a:custGeom>
          <a:solidFill>
            <a:srgbClr val="2835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F1DAB4C-A946-31A8-A285-753D9AFAB9EA}"/>
              </a:ext>
            </a:extLst>
          </p:cNvPr>
          <p:cNvSpPr txBox="1">
            <a:spLocks/>
          </p:cNvSpPr>
          <p:nvPr/>
        </p:nvSpPr>
        <p:spPr>
          <a:xfrm>
            <a:off x="378478" y="2902787"/>
            <a:ext cx="6884473" cy="26878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4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LEBENSMITTELTECHNIKER:IN</a:t>
            </a:r>
            <a:endParaRPr lang="de-AT" sz="34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EEA9959-D5FE-7551-09D8-23DD566E0C7C}"/>
              </a:ext>
            </a:extLst>
          </p:cNvPr>
          <p:cNvSpPr txBox="1"/>
          <p:nvPr/>
        </p:nvSpPr>
        <p:spPr>
          <a:xfrm>
            <a:off x="378478" y="4375619"/>
            <a:ext cx="8194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Jahre Lehrzeit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636D03D-10AD-2AE1-9FD5-11091F944B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1" r="4328" b="7801"/>
          <a:stretch>
            <a:fillRect/>
          </a:stretch>
        </p:blipFill>
        <p:spPr>
          <a:xfrm>
            <a:off x="7890462" y="3534155"/>
            <a:ext cx="2944934" cy="314825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29554C1-B7A0-6BAD-0E0F-BB71301B5AF5}"/>
              </a:ext>
            </a:extLst>
          </p:cNvPr>
          <p:cNvSpPr txBox="1"/>
          <p:nvPr/>
        </p:nvSpPr>
        <p:spPr>
          <a:xfrm>
            <a:off x="1039348" y="5064806"/>
            <a:ext cx="8194465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44500" indent="-444500">
              <a:buFont typeface="Wingdings" panose="05000000000000000000" pitchFamily="2" charset="2"/>
              <a:buChar char="ü"/>
            </a:pPr>
            <a:r>
              <a:rPr lang="de-DE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Produktion vorbereiten</a:t>
            </a:r>
          </a:p>
          <a:p>
            <a:pPr marL="444500" indent="-444500">
              <a:buFont typeface="Wingdings" panose="05000000000000000000" pitchFamily="2" charset="2"/>
              <a:buChar char="ü"/>
            </a:pPr>
            <a:r>
              <a:rPr lang="de-DE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Qualitätskontrollen durchführen</a:t>
            </a:r>
          </a:p>
          <a:p>
            <a:pPr marL="444500" indent="-444500">
              <a:buFont typeface="Wingdings" panose="05000000000000000000" pitchFamily="2" charset="2"/>
              <a:buChar char="ü"/>
            </a:pPr>
            <a:r>
              <a:rPr lang="de-DE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Produktionsanlagen bedienen</a:t>
            </a:r>
          </a:p>
          <a:p>
            <a:endParaRPr lang="de-DE" sz="24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venir" panose="020B050302020302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6CCE2BD-9F50-9085-C0CA-4FDC6D62C7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271" y="5541337"/>
            <a:ext cx="1482761" cy="103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77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A9E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2EDF43-EEF4-0E18-6C36-29B08C7A1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 16">
            <a:extLst>
              <a:ext uri="{FF2B5EF4-FFF2-40B4-BE49-F238E27FC236}">
                <a16:creationId xmlns:a16="http://schemas.microsoft.com/office/drawing/2014/main" id="{20976359-25AC-24B3-83B9-790C5A07FFE3}"/>
              </a:ext>
            </a:extLst>
          </p:cNvPr>
          <p:cNvSpPr/>
          <p:nvPr/>
        </p:nvSpPr>
        <p:spPr>
          <a:xfrm>
            <a:off x="-416829" y="206285"/>
            <a:ext cx="7432892" cy="1414813"/>
          </a:xfrm>
          <a:custGeom>
            <a:avLst/>
            <a:gdLst>
              <a:gd name="connsiteX0" fmla="*/ 0 w 4962525"/>
              <a:gd name="connsiteY0" fmla="*/ 864718 h 864718"/>
              <a:gd name="connsiteX1" fmla="*/ 216180 w 4962525"/>
              <a:gd name="connsiteY1" fmla="*/ 0 h 864718"/>
              <a:gd name="connsiteX2" fmla="*/ 4962525 w 4962525"/>
              <a:gd name="connsiteY2" fmla="*/ 0 h 864718"/>
              <a:gd name="connsiteX3" fmla="*/ 4746346 w 4962525"/>
              <a:gd name="connsiteY3" fmla="*/ 864718 h 864718"/>
              <a:gd name="connsiteX4" fmla="*/ 0 w 4962525"/>
              <a:gd name="connsiteY4" fmla="*/ 864718 h 864718"/>
              <a:gd name="connsiteX0" fmla="*/ 0 w 4933950"/>
              <a:gd name="connsiteY0" fmla="*/ 1150468 h 1150468"/>
              <a:gd name="connsiteX1" fmla="*/ 216180 w 4933950"/>
              <a:gd name="connsiteY1" fmla="*/ 285750 h 1150468"/>
              <a:gd name="connsiteX2" fmla="*/ 4933950 w 4933950"/>
              <a:gd name="connsiteY2" fmla="*/ 0 h 1150468"/>
              <a:gd name="connsiteX3" fmla="*/ 4746346 w 4933950"/>
              <a:gd name="connsiteY3" fmla="*/ 1150468 h 1150468"/>
              <a:gd name="connsiteX4" fmla="*/ 0 w 4933950"/>
              <a:gd name="connsiteY4" fmla="*/ 1150468 h 1150468"/>
              <a:gd name="connsiteX0" fmla="*/ 117195 w 5051145"/>
              <a:gd name="connsiteY0" fmla="*/ 1150468 h 1150468"/>
              <a:gd name="connsiteX1" fmla="*/ 0 w 5051145"/>
              <a:gd name="connsiteY1" fmla="*/ 285750 h 1150468"/>
              <a:gd name="connsiteX2" fmla="*/ 5051145 w 5051145"/>
              <a:gd name="connsiteY2" fmla="*/ 0 h 1150468"/>
              <a:gd name="connsiteX3" fmla="*/ 4863541 w 5051145"/>
              <a:gd name="connsiteY3" fmla="*/ 1150468 h 1150468"/>
              <a:gd name="connsiteX4" fmla="*/ 117195 w 5051145"/>
              <a:gd name="connsiteY4" fmla="*/ 1150468 h 1150468"/>
              <a:gd name="connsiteX0" fmla="*/ 117195 w 5070195"/>
              <a:gd name="connsiteY0" fmla="*/ 998068 h 998068"/>
              <a:gd name="connsiteX1" fmla="*/ 0 w 5070195"/>
              <a:gd name="connsiteY1" fmla="*/ 133350 h 998068"/>
              <a:gd name="connsiteX2" fmla="*/ 5070195 w 5070195"/>
              <a:gd name="connsiteY2" fmla="*/ 0 h 998068"/>
              <a:gd name="connsiteX3" fmla="*/ 4863541 w 5070195"/>
              <a:gd name="connsiteY3" fmla="*/ 998068 h 998068"/>
              <a:gd name="connsiteX4" fmla="*/ 117195 w 5070195"/>
              <a:gd name="connsiteY4" fmla="*/ 998068 h 998068"/>
              <a:gd name="connsiteX0" fmla="*/ 117195 w 5070195"/>
              <a:gd name="connsiteY0" fmla="*/ 998068 h 998068"/>
              <a:gd name="connsiteX1" fmla="*/ 0 w 5070195"/>
              <a:gd name="connsiteY1" fmla="*/ 133350 h 998068"/>
              <a:gd name="connsiteX2" fmla="*/ 5070195 w 5070195"/>
              <a:gd name="connsiteY2" fmla="*/ 0 h 998068"/>
              <a:gd name="connsiteX3" fmla="*/ 4873066 w 5070195"/>
              <a:gd name="connsiteY3" fmla="*/ 836143 h 998068"/>
              <a:gd name="connsiteX4" fmla="*/ 117195 w 5070195"/>
              <a:gd name="connsiteY4" fmla="*/ 998068 h 998068"/>
              <a:gd name="connsiteX0" fmla="*/ 117195 w 4873066"/>
              <a:gd name="connsiteY0" fmla="*/ 1179043 h 1179043"/>
              <a:gd name="connsiteX1" fmla="*/ 0 w 4873066"/>
              <a:gd name="connsiteY1" fmla="*/ 314325 h 1179043"/>
              <a:gd name="connsiteX2" fmla="*/ 4717770 w 4873066"/>
              <a:gd name="connsiteY2" fmla="*/ 0 h 1179043"/>
              <a:gd name="connsiteX3" fmla="*/ 4873066 w 4873066"/>
              <a:gd name="connsiteY3" fmla="*/ 1017118 h 1179043"/>
              <a:gd name="connsiteX4" fmla="*/ 117195 w 4873066"/>
              <a:gd name="connsiteY4" fmla="*/ 1179043 h 1179043"/>
              <a:gd name="connsiteX0" fmla="*/ 126720 w 4882591"/>
              <a:gd name="connsiteY0" fmla="*/ 1179043 h 1179043"/>
              <a:gd name="connsiteX1" fmla="*/ 0 w 4882591"/>
              <a:gd name="connsiteY1" fmla="*/ 381000 h 1179043"/>
              <a:gd name="connsiteX2" fmla="*/ 4727295 w 4882591"/>
              <a:gd name="connsiteY2" fmla="*/ 0 h 1179043"/>
              <a:gd name="connsiteX3" fmla="*/ 4882591 w 4882591"/>
              <a:gd name="connsiteY3" fmla="*/ 1017118 h 1179043"/>
              <a:gd name="connsiteX4" fmla="*/ 126720 w 4882591"/>
              <a:gd name="connsiteY4" fmla="*/ 1179043 h 1179043"/>
              <a:gd name="connsiteX0" fmla="*/ 126720 w 4882591"/>
              <a:gd name="connsiteY0" fmla="*/ 1144814 h 1144814"/>
              <a:gd name="connsiteX1" fmla="*/ 0 w 4882591"/>
              <a:gd name="connsiteY1" fmla="*/ 346771 h 1144814"/>
              <a:gd name="connsiteX2" fmla="*/ 4746345 w 4882591"/>
              <a:gd name="connsiteY2" fmla="*/ 0 h 1144814"/>
              <a:gd name="connsiteX3" fmla="*/ 4882591 w 4882591"/>
              <a:gd name="connsiteY3" fmla="*/ 982889 h 1144814"/>
              <a:gd name="connsiteX4" fmla="*/ 126720 w 4882591"/>
              <a:gd name="connsiteY4" fmla="*/ 1144814 h 1144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2591" h="1144814">
                <a:moveTo>
                  <a:pt x="126720" y="1144814"/>
                </a:moveTo>
                <a:lnTo>
                  <a:pt x="0" y="346771"/>
                </a:lnTo>
                <a:lnTo>
                  <a:pt x="4746345" y="0"/>
                </a:lnTo>
                <a:lnTo>
                  <a:pt x="4882591" y="982889"/>
                </a:lnTo>
                <a:lnTo>
                  <a:pt x="126720" y="1144814"/>
                </a:lnTo>
                <a:close/>
              </a:path>
            </a:pathLst>
          </a:custGeom>
          <a:solidFill>
            <a:srgbClr val="2835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arallelogramm 16">
            <a:extLst>
              <a:ext uri="{FF2B5EF4-FFF2-40B4-BE49-F238E27FC236}">
                <a16:creationId xmlns:a16="http://schemas.microsoft.com/office/drawing/2014/main" id="{6DB88B6C-9734-A44D-40E5-34E1C52737B8}"/>
              </a:ext>
            </a:extLst>
          </p:cNvPr>
          <p:cNvSpPr/>
          <p:nvPr/>
        </p:nvSpPr>
        <p:spPr>
          <a:xfrm>
            <a:off x="-382419" y="3475814"/>
            <a:ext cx="7432892" cy="1414813"/>
          </a:xfrm>
          <a:custGeom>
            <a:avLst/>
            <a:gdLst>
              <a:gd name="connsiteX0" fmla="*/ 0 w 4962525"/>
              <a:gd name="connsiteY0" fmla="*/ 864718 h 864718"/>
              <a:gd name="connsiteX1" fmla="*/ 216180 w 4962525"/>
              <a:gd name="connsiteY1" fmla="*/ 0 h 864718"/>
              <a:gd name="connsiteX2" fmla="*/ 4962525 w 4962525"/>
              <a:gd name="connsiteY2" fmla="*/ 0 h 864718"/>
              <a:gd name="connsiteX3" fmla="*/ 4746346 w 4962525"/>
              <a:gd name="connsiteY3" fmla="*/ 864718 h 864718"/>
              <a:gd name="connsiteX4" fmla="*/ 0 w 4962525"/>
              <a:gd name="connsiteY4" fmla="*/ 864718 h 864718"/>
              <a:gd name="connsiteX0" fmla="*/ 0 w 4933950"/>
              <a:gd name="connsiteY0" fmla="*/ 1150468 h 1150468"/>
              <a:gd name="connsiteX1" fmla="*/ 216180 w 4933950"/>
              <a:gd name="connsiteY1" fmla="*/ 285750 h 1150468"/>
              <a:gd name="connsiteX2" fmla="*/ 4933950 w 4933950"/>
              <a:gd name="connsiteY2" fmla="*/ 0 h 1150468"/>
              <a:gd name="connsiteX3" fmla="*/ 4746346 w 4933950"/>
              <a:gd name="connsiteY3" fmla="*/ 1150468 h 1150468"/>
              <a:gd name="connsiteX4" fmla="*/ 0 w 4933950"/>
              <a:gd name="connsiteY4" fmla="*/ 1150468 h 1150468"/>
              <a:gd name="connsiteX0" fmla="*/ 117195 w 5051145"/>
              <a:gd name="connsiteY0" fmla="*/ 1150468 h 1150468"/>
              <a:gd name="connsiteX1" fmla="*/ 0 w 5051145"/>
              <a:gd name="connsiteY1" fmla="*/ 285750 h 1150468"/>
              <a:gd name="connsiteX2" fmla="*/ 5051145 w 5051145"/>
              <a:gd name="connsiteY2" fmla="*/ 0 h 1150468"/>
              <a:gd name="connsiteX3" fmla="*/ 4863541 w 5051145"/>
              <a:gd name="connsiteY3" fmla="*/ 1150468 h 1150468"/>
              <a:gd name="connsiteX4" fmla="*/ 117195 w 5051145"/>
              <a:gd name="connsiteY4" fmla="*/ 1150468 h 1150468"/>
              <a:gd name="connsiteX0" fmla="*/ 117195 w 5070195"/>
              <a:gd name="connsiteY0" fmla="*/ 998068 h 998068"/>
              <a:gd name="connsiteX1" fmla="*/ 0 w 5070195"/>
              <a:gd name="connsiteY1" fmla="*/ 133350 h 998068"/>
              <a:gd name="connsiteX2" fmla="*/ 5070195 w 5070195"/>
              <a:gd name="connsiteY2" fmla="*/ 0 h 998068"/>
              <a:gd name="connsiteX3" fmla="*/ 4863541 w 5070195"/>
              <a:gd name="connsiteY3" fmla="*/ 998068 h 998068"/>
              <a:gd name="connsiteX4" fmla="*/ 117195 w 5070195"/>
              <a:gd name="connsiteY4" fmla="*/ 998068 h 998068"/>
              <a:gd name="connsiteX0" fmla="*/ 117195 w 5070195"/>
              <a:gd name="connsiteY0" fmla="*/ 998068 h 998068"/>
              <a:gd name="connsiteX1" fmla="*/ 0 w 5070195"/>
              <a:gd name="connsiteY1" fmla="*/ 133350 h 998068"/>
              <a:gd name="connsiteX2" fmla="*/ 5070195 w 5070195"/>
              <a:gd name="connsiteY2" fmla="*/ 0 h 998068"/>
              <a:gd name="connsiteX3" fmla="*/ 4873066 w 5070195"/>
              <a:gd name="connsiteY3" fmla="*/ 836143 h 998068"/>
              <a:gd name="connsiteX4" fmla="*/ 117195 w 5070195"/>
              <a:gd name="connsiteY4" fmla="*/ 998068 h 998068"/>
              <a:gd name="connsiteX0" fmla="*/ 117195 w 4873066"/>
              <a:gd name="connsiteY0" fmla="*/ 1179043 h 1179043"/>
              <a:gd name="connsiteX1" fmla="*/ 0 w 4873066"/>
              <a:gd name="connsiteY1" fmla="*/ 314325 h 1179043"/>
              <a:gd name="connsiteX2" fmla="*/ 4717770 w 4873066"/>
              <a:gd name="connsiteY2" fmla="*/ 0 h 1179043"/>
              <a:gd name="connsiteX3" fmla="*/ 4873066 w 4873066"/>
              <a:gd name="connsiteY3" fmla="*/ 1017118 h 1179043"/>
              <a:gd name="connsiteX4" fmla="*/ 117195 w 4873066"/>
              <a:gd name="connsiteY4" fmla="*/ 1179043 h 1179043"/>
              <a:gd name="connsiteX0" fmla="*/ 126720 w 4882591"/>
              <a:gd name="connsiteY0" fmla="*/ 1179043 h 1179043"/>
              <a:gd name="connsiteX1" fmla="*/ 0 w 4882591"/>
              <a:gd name="connsiteY1" fmla="*/ 381000 h 1179043"/>
              <a:gd name="connsiteX2" fmla="*/ 4727295 w 4882591"/>
              <a:gd name="connsiteY2" fmla="*/ 0 h 1179043"/>
              <a:gd name="connsiteX3" fmla="*/ 4882591 w 4882591"/>
              <a:gd name="connsiteY3" fmla="*/ 1017118 h 1179043"/>
              <a:gd name="connsiteX4" fmla="*/ 126720 w 4882591"/>
              <a:gd name="connsiteY4" fmla="*/ 1179043 h 1179043"/>
              <a:gd name="connsiteX0" fmla="*/ 126720 w 4882591"/>
              <a:gd name="connsiteY0" fmla="*/ 1144814 h 1144814"/>
              <a:gd name="connsiteX1" fmla="*/ 0 w 4882591"/>
              <a:gd name="connsiteY1" fmla="*/ 346771 h 1144814"/>
              <a:gd name="connsiteX2" fmla="*/ 4746345 w 4882591"/>
              <a:gd name="connsiteY2" fmla="*/ 0 h 1144814"/>
              <a:gd name="connsiteX3" fmla="*/ 4882591 w 4882591"/>
              <a:gd name="connsiteY3" fmla="*/ 982889 h 1144814"/>
              <a:gd name="connsiteX4" fmla="*/ 126720 w 4882591"/>
              <a:gd name="connsiteY4" fmla="*/ 1144814 h 1144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2591" h="1144814">
                <a:moveTo>
                  <a:pt x="126720" y="1144814"/>
                </a:moveTo>
                <a:lnTo>
                  <a:pt x="0" y="346771"/>
                </a:lnTo>
                <a:lnTo>
                  <a:pt x="4746345" y="0"/>
                </a:lnTo>
                <a:lnTo>
                  <a:pt x="4882591" y="982889"/>
                </a:lnTo>
                <a:lnTo>
                  <a:pt x="126720" y="1144814"/>
                </a:lnTo>
                <a:close/>
              </a:path>
            </a:pathLst>
          </a:custGeom>
          <a:solidFill>
            <a:srgbClr val="2835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 descr="Ein Bild, das Person, Mann, Techniker, Elektrische Leitungen enthält.&#10;&#10;KI-generierte Inhalte können fehlerhaft sein.">
            <a:extLst>
              <a:ext uri="{FF2B5EF4-FFF2-40B4-BE49-F238E27FC236}">
                <a16:creationId xmlns:a16="http://schemas.microsoft.com/office/drawing/2014/main" id="{6389958C-E45C-DFE8-1E50-3F431D25DE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" t="3329" r="1347" b="25221"/>
          <a:stretch>
            <a:fillRect/>
          </a:stretch>
        </p:blipFill>
        <p:spPr>
          <a:xfrm>
            <a:off x="7923821" y="207771"/>
            <a:ext cx="2960079" cy="3145615"/>
          </a:xfrm>
          <a:prstGeom prst="rect">
            <a:avLst/>
          </a:prstGeom>
        </p:spPr>
      </p:pic>
      <p:pic>
        <p:nvPicPr>
          <p:cNvPr id="10" name="Grafik 9" descr="Ein Bild, das Kleidung, Person, Im Haus, Menschliches Gesicht enthält.&#10;&#10;KI-generierte Inhalte können fehlerhaft sein.">
            <a:extLst>
              <a:ext uri="{FF2B5EF4-FFF2-40B4-BE49-F238E27FC236}">
                <a16:creationId xmlns:a16="http://schemas.microsoft.com/office/drawing/2014/main" id="{EB9A4975-8CEA-38D6-88C8-6C7478A2E4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431" r="4286" b="18285"/>
          <a:stretch>
            <a:fillRect/>
          </a:stretch>
        </p:blipFill>
        <p:spPr>
          <a:xfrm>
            <a:off x="7923821" y="3533103"/>
            <a:ext cx="2960079" cy="3145615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6379AA18-5E46-03F7-CA36-477185213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068" y="-366742"/>
            <a:ext cx="6884473" cy="2687868"/>
          </a:xfrm>
        </p:spPr>
        <p:txBody>
          <a:bodyPr>
            <a:noAutofit/>
          </a:bodyPr>
          <a:lstStyle/>
          <a:p>
            <a:r>
              <a:rPr lang="de-DE" sz="34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ELEKTROTECHNIKER:IN</a:t>
            </a:r>
            <a:endParaRPr lang="de-AT" sz="34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7641C07-A776-7C70-22B9-1C10899E5D83}"/>
              </a:ext>
            </a:extLst>
          </p:cNvPr>
          <p:cNvSpPr txBox="1"/>
          <p:nvPr/>
        </p:nvSpPr>
        <p:spPr>
          <a:xfrm>
            <a:off x="344068" y="1105441"/>
            <a:ext cx="8194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3,5 Jahre Lehrzeit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6C4463D-D858-70C9-0C26-CBA4E4E33797}"/>
              </a:ext>
            </a:extLst>
          </p:cNvPr>
          <p:cNvSpPr txBox="1"/>
          <p:nvPr/>
        </p:nvSpPr>
        <p:spPr>
          <a:xfrm>
            <a:off x="1048492" y="1717171"/>
            <a:ext cx="81944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0" indent="-444500">
              <a:buFont typeface="Wingdings" panose="05000000000000000000" pitchFamily="2" charset="2"/>
              <a:buChar char="ü"/>
            </a:pPr>
            <a:r>
              <a:rPr lang="de-DE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Anfertigung von Skizzen und Schaltplänen</a:t>
            </a:r>
          </a:p>
          <a:p>
            <a:pPr marL="444500" indent="-444500">
              <a:buFont typeface="Wingdings" panose="05000000000000000000" pitchFamily="2" charset="2"/>
              <a:buChar char="ü"/>
            </a:pPr>
            <a:r>
              <a:rPr lang="de-DE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Wartung von elektrischen Maschinen </a:t>
            </a:r>
          </a:p>
          <a:p>
            <a:pPr marL="444500" indent="-444500">
              <a:buFont typeface="Wingdings" panose="05000000000000000000" pitchFamily="2" charset="2"/>
              <a:buChar char="ü"/>
            </a:pPr>
            <a:r>
              <a:rPr lang="de-DE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Instandhaltung von Anlagen</a:t>
            </a:r>
          </a:p>
          <a:p>
            <a:endParaRPr lang="de-DE" sz="2400" dirty="0">
              <a:solidFill>
                <a:schemeClr val="bg1"/>
              </a:solidFill>
              <a:latin typeface="Avenir" panose="020B0503020203020204" pitchFamily="34" charset="0"/>
            </a:endParaRP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9EED6E03-ED55-DA52-0054-F0BFEE43FEA5}"/>
              </a:ext>
            </a:extLst>
          </p:cNvPr>
          <p:cNvSpPr txBox="1">
            <a:spLocks/>
          </p:cNvSpPr>
          <p:nvPr/>
        </p:nvSpPr>
        <p:spPr>
          <a:xfrm>
            <a:off x="344068" y="2866721"/>
            <a:ext cx="6884473" cy="26878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4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FLEISCHFACHVERKÄUFER:IN</a:t>
            </a:r>
            <a:endParaRPr lang="de-AT" sz="34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AF8C072-40E6-3ACE-606F-3E9550A53F11}"/>
              </a:ext>
            </a:extLst>
          </p:cNvPr>
          <p:cNvSpPr txBox="1"/>
          <p:nvPr/>
        </p:nvSpPr>
        <p:spPr>
          <a:xfrm>
            <a:off x="344068" y="4338904"/>
            <a:ext cx="8194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Jahre Lehrzeit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DBB7EFA-D491-FAD9-5F37-623FF24BE8AA}"/>
              </a:ext>
            </a:extLst>
          </p:cNvPr>
          <p:cNvSpPr txBox="1"/>
          <p:nvPr/>
        </p:nvSpPr>
        <p:spPr>
          <a:xfrm>
            <a:off x="1048492" y="5075819"/>
            <a:ext cx="81944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0" indent="-444500">
              <a:buFont typeface="Wingdings" panose="05000000000000000000" pitchFamily="2" charset="2"/>
              <a:buChar char="ü"/>
            </a:pPr>
            <a:r>
              <a:rPr lang="de-DE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Präsentation und Verkauf des Sortiments</a:t>
            </a:r>
          </a:p>
          <a:p>
            <a:pPr marL="444500" indent="-444500">
              <a:buFont typeface="Wingdings" panose="05000000000000000000" pitchFamily="2" charset="2"/>
              <a:buChar char="ü"/>
            </a:pPr>
            <a:r>
              <a:rPr lang="de-DE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Aktive Beratung des Kunden</a:t>
            </a:r>
          </a:p>
          <a:p>
            <a:pPr marL="444500" indent="-444500">
              <a:buFont typeface="Wingdings" panose="05000000000000000000" pitchFamily="2" charset="2"/>
              <a:buChar char="ü"/>
            </a:pPr>
            <a:r>
              <a:rPr lang="de-DE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Produktion von Feinkostspezialitäten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1D86BE7-B394-70BE-A654-092A631DA1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271" y="5541337"/>
            <a:ext cx="1482761" cy="103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25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1F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A7B0D85-2C1E-4B84-8450-7839A61FD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479" y="2912043"/>
            <a:ext cx="9888072" cy="19613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4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Bewirb dich jetzt!</a:t>
            </a:r>
            <a:endParaRPr lang="de-AT" sz="4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8FDCB69-A3BC-4E0F-859C-DDFBAB4F5D11}"/>
              </a:ext>
            </a:extLst>
          </p:cNvPr>
          <p:cNvSpPr txBox="1"/>
          <p:nvPr/>
        </p:nvSpPr>
        <p:spPr>
          <a:xfrm>
            <a:off x="729446" y="5752889"/>
            <a:ext cx="10282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www.berger-schinken.at/lehre</a:t>
            </a:r>
            <a:endParaRPr lang="de-AT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270CBC7-4125-4D4A-BF71-95F8F2214B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68202">
            <a:off x="7339572" y="3649762"/>
            <a:ext cx="793065" cy="157920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6E46256-A90D-42D5-A1AD-D15445D947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736" y="491190"/>
            <a:ext cx="3097558" cy="215672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78E9A0F-DB1D-465C-B6E4-479DCEE71E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28" y="3673752"/>
            <a:ext cx="1964372" cy="196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4657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</Words>
  <Application>Microsoft Office PowerPoint</Application>
  <PresentationFormat>Breitbild</PresentationFormat>
  <Paragraphs>30</Paragraphs>
  <Slides>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10" baseType="lpstr">
      <vt:lpstr>Arial</vt:lpstr>
      <vt:lpstr>Avenir</vt:lpstr>
      <vt:lpstr>Calibri</vt:lpstr>
      <vt:lpstr>Calibri Light</vt:lpstr>
      <vt:lpstr>Wingdings</vt:lpstr>
      <vt:lpstr>Office Theme</vt:lpstr>
      <vt:lpstr>PowerPoint-Präsentation</vt:lpstr>
      <vt:lpstr>FLEISCHVERARBEITER:IN</vt:lpstr>
      <vt:lpstr>ELEKTROTECHNIKER:IN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Bester Schinken, Berger Schinken</dc:title>
  <dc:creator>Sascha Sulzer</dc:creator>
  <cp:lastModifiedBy>Andrea Pramendorfer-Schatz | Stadt Tulln</cp:lastModifiedBy>
  <cp:revision>98</cp:revision>
  <cp:lastPrinted>2026-07-23T08:07:21Z</cp:lastPrinted>
  <dcterms:created xsi:type="dcterms:W3CDTF">2015-01-28T14:30:00Z</dcterms:created>
  <dcterms:modified xsi:type="dcterms:W3CDTF">2026-07-23T09:23:39Z</dcterms:modified>
</cp:coreProperties>
</file>