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5F5C-1BC3-49DD-9712-3E56AA1065C9}" type="datetimeFigureOut">
              <a:rPr lang="de-DE" smtClean="0"/>
              <a:pPr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5176-D535-4E84-AD3A-FA86DFE93AD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bingerkogel.at/" TargetMode="External"/><Relationship Id="rId2" Type="http://schemas.openxmlformats.org/officeDocument/2006/relationships/hyperlink" Target="mailto:hotel@tulbingerkogel.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272808" cy="1584176"/>
          </a:xfrm>
        </p:spPr>
        <p:txBody>
          <a:bodyPr>
            <a:normAutofit fontScale="85000" lnSpcReduction="20000"/>
          </a:bodyPr>
          <a:lstStyle/>
          <a:p>
            <a:r>
              <a:rPr lang="de-AT" dirty="0"/>
              <a:t>Seit mehr als 70 Jahren ist Familie Bläuel Betreiber und Eigentümer des Unternehmens. </a:t>
            </a:r>
          </a:p>
          <a:p>
            <a:r>
              <a:rPr lang="de-AT" dirty="0"/>
              <a:t>In Laufe der Jahrzehnte wurden über 130 Lehrlinge ausgebildet.</a:t>
            </a:r>
          </a:p>
        </p:txBody>
      </p:sp>
      <p:pic>
        <p:nvPicPr>
          <p:cNvPr id="4" name="Grafik 3" descr="TK Logo lang 300dpi -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6264062" cy="1152128"/>
          </a:xfrm>
          <a:prstGeom prst="rect">
            <a:avLst/>
          </a:prstGeom>
        </p:spPr>
      </p:pic>
      <p:pic>
        <p:nvPicPr>
          <p:cNvPr id="5" name="Grafik 4" descr="TK Front 2017 klein Ausschnitt lang.jpg"/>
          <p:cNvPicPr>
            <a:picLocks noChangeAspect="1"/>
          </p:cNvPicPr>
          <p:nvPr/>
        </p:nvPicPr>
        <p:blipFill>
          <a:blip r:embed="rId3" cstate="print"/>
          <a:srcRect t="10080" b="6761"/>
          <a:stretch>
            <a:fillRect/>
          </a:stretch>
        </p:blipFill>
        <p:spPr>
          <a:xfrm>
            <a:off x="0" y="3715832"/>
            <a:ext cx="9144000" cy="3142167"/>
          </a:xfrm>
          <a:prstGeom prst="rect">
            <a:avLst/>
          </a:prstGeom>
        </p:spPr>
      </p:pic>
    </p:spTree>
  </p:cSld>
  <p:clrMapOvr>
    <a:masterClrMapping/>
  </p:clrMapOvr>
  <p:transition spd="slow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dirty="0">
                <a:solidFill>
                  <a:srgbClr val="C00000"/>
                </a:solidFill>
              </a:rPr>
              <a:t>Das Unternehmen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4-Stern Hotel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41 Zimmer</a:t>
            </a:r>
          </a:p>
          <a:p>
            <a:r>
              <a:rPr lang="de-AT" dirty="0"/>
              <a:t>7 Seminarräume</a:t>
            </a:r>
          </a:p>
          <a:p>
            <a:r>
              <a:rPr lang="de-AT" dirty="0"/>
              <a:t>900 m2 Seminar- und Veranstaltungsfläche</a:t>
            </a:r>
          </a:p>
          <a:p>
            <a:r>
              <a:rPr lang="de-AT" dirty="0"/>
              <a:t>Ganzjährig beheizter Terrassenpool, Sauna, Dampfbad, Fitnessraum</a:t>
            </a:r>
            <a:endParaRPr lang="de-DE" dirty="0"/>
          </a:p>
        </p:txBody>
      </p:sp>
      <p:pic>
        <p:nvPicPr>
          <p:cNvPr id="8" name="Inhaltsplatzhalter 7" descr="Tulbinger Koegel Zimmer 1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861048"/>
            <a:ext cx="4032448" cy="2267198"/>
          </a:xfrm>
        </p:spPr>
      </p:pic>
      <p:pic>
        <p:nvPicPr>
          <p:cNvPr id="9" name="Grafik 8" descr="Berghotel Tulbingerkoegel 19 kl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032448" cy="2268252"/>
          </a:xfrm>
          <a:prstGeom prst="rect">
            <a:avLst/>
          </a:prstGeom>
        </p:spPr>
      </p:pic>
      <p:pic>
        <p:nvPicPr>
          <p:cNvPr id="10" name="Grafik 9" descr="TK Logo lang 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73012"/>
            <a:ext cx="2433992" cy="447676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-1044624" y="6093296"/>
            <a:ext cx="10081120" cy="576064"/>
            <a:chOff x="-1044624" y="6093296"/>
            <a:chExt cx="10081120" cy="576064"/>
          </a:xfrm>
        </p:grpSpPr>
        <p:sp>
          <p:nvSpPr>
            <p:cNvPr id="12" name="Minus 11"/>
            <p:cNvSpPr/>
            <p:nvPr/>
          </p:nvSpPr>
          <p:spPr>
            <a:xfrm>
              <a:off x="-1044624" y="6093296"/>
              <a:ext cx="10081120" cy="576064"/>
            </a:xfrm>
            <a:prstGeom prst="mathMinu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Minus 12"/>
            <p:cNvSpPr/>
            <p:nvPr/>
          </p:nvSpPr>
          <p:spPr>
            <a:xfrm>
              <a:off x="8244408" y="6093296"/>
              <a:ext cx="648072" cy="576064"/>
            </a:xfrm>
            <a:prstGeom prst="mathMinu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spd="slow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solidFill>
                  <a:srgbClr val="C00000"/>
                </a:solidFill>
              </a:rPr>
              <a:t>Das Unternehmen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Hauben-Restaurant</a:t>
            </a:r>
            <a:endParaRPr lang="de-DE" dirty="0"/>
          </a:p>
        </p:txBody>
      </p:sp>
      <p:pic>
        <p:nvPicPr>
          <p:cNvPr id="7" name="Inhaltsplatzhalter 6" descr="Restaurant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40188" cy="2271894"/>
          </a:xfrm>
        </p:spPr>
      </p:pic>
      <p:sp>
        <p:nvSpPr>
          <p:cNvPr id="9" name="Textplatzhalter 2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40188" cy="639762"/>
          </a:xfrm>
        </p:spPr>
        <p:txBody>
          <a:bodyPr/>
          <a:lstStyle/>
          <a:p>
            <a:r>
              <a:rPr lang="de-AT" dirty="0"/>
              <a:t>Restaurant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mit 2 Hauben ausgezeichnet</a:t>
            </a:r>
          </a:p>
          <a:p>
            <a:r>
              <a:rPr lang="de-AT" dirty="0"/>
              <a:t>A la </a:t>
            </a:r>
            <a:r>
              <a:rPr lang="de-AT" dirty="0" err="1"/>
              <a:t>carte</a:t>
            </a:r>
            <a:r>
              <a:rPr lang="de-AT" dirty="0"/>
              <a:t> Restaurant </a:t>
            </a:r>
          </a:p>
          <a:p>
            <a:r>
              <a:rPr lang="de-AT" dirty="0"/>
              <a:t>Schattiger Lindengarten</a:t>
            </a:r>
          </a:p>
          <a:p>
            <a:r>
              <a:rPr lang="de-AT" dirty="0"/>
              <a:t>Gourmet-Terrasse</a:t>
            </a:r>
          </a:p>
          <a:p>
            <a:r>
              <a:rPr lang="de-AT" dirty="0"/>
              <a:t>Gemütliche Nebenräume für Feiern</a:t>
            </a:r>
          </a:p>
          <a:p>
            <a:r>
              <a:rPr lang="de-AT" dirty="0"/>
              <a:t>Ausgezeichneter Weinkeller mit mehr als 1400 Positionen</a:t>
            </a:r>
            <a:endParaRPr lang="de-DE" dirty="0"/>
          </a:p>
          <a:p>
            <a:endParaRPr lang="de-DE" dirty="0"/>
          </a:p>
        </p:txBody>
      </p:sp>
      <p:pic>
        <p:nvPicPr>
          <p:cNvPr id="8" name="Grafik 7" descr="Berghotel Tulbingerkoegel 1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4032448" cy="2267802"/>
          </a:xfrm>
          <a:prstGeom prst="rect">
            <a:avLst/>
          </a:prstGeom>
        </p:spPr>
      </p:pic>
      <p:pic>
        <p:nvPicPr>
          <p:cNvPr id="10" name="Grafik 9" descr="TK Logo lang 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73012"/>
            <a:ext cx="2433992" cy="447676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-1044624" y="6093296"/>
            <a:ext cx="10081120" cy="576064"/>
            <a:chOff x="-1044624" y="6093296"/>
            <a:chExt cx="10081120" cy="576064"/>
          </a:xfrm>
        </p:grpSpPr>
        <p:sp>
          <p:nvSpPr>
            <p:cNvPr id="12" name="Minus 11"/>
            <p:cNvSpPr/>
            <p:nvPr/>
          </p:nvSpPr>
          <p:spPr>
            <a:xfrm>
              <a:off x="-1044624" y="6093296"/>
              <a:ext cx="10081120" cy="576064"/>
            </a:xfrm>
            <a:prstGeom prst="mathMinu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Minus 12"/>
            <p:cNvSpPr/>
            <p:nvPr/>
          </p:nvSpPr>
          <p:spPr>
            <a:xfrm>
              <a:off x="8244408" y="6093296"/>
              <a:ext cx="648072" cy="576064"/>
            </a:xfrm>
            <a:prstGeom prst="mathMinus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spd="slow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solidFill>
                  <a:srgbClr val="C00000"/>
                </a:solidFill>
              </a:rPr>
              <a:t>Die große Familie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Familienmitglieder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AT" dirty="0"/>
              <a:t>Friedrich &amp; Elisabeth Bläuel (Gründer &amp; Eigentümer)</a:t>
            </a:r>
          </a:p>
          <a:p>
            <a:r>
              <a:rPr lang="de-AT" dirty="0"/>
              <a:t>Frank &amp; Ingrid Bläuel (Geschäftsführung und Leitung Hotel)</a:t>
            </a:r>
          </a:p>
          <a:p>
            <a:r>
              <a:rPr lang="de-AT" dirty="0"/>
              <a:t>Linda Bläuel (Prokuristin, Administration, Events)</a:t>
            </a:r>
          </a:p>
          <a:p>
            <a:r>
              <a:rPr lang="de-AT" dirty="0"/>
              <a:t>Georg Bläuel (Küchenchef)</a:t>
            </a:r>
          </a:p>
          <a:p>
            <a:r>
              <a:rPr lang="de-AT" dirty="0"/>
              <a:t>Maria Bläuel (Service &amp; Rezeption)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99991" y="1535113"/>
            <a:ext cx="4186809" cy="639762"/>
          </a:xfrm>
        </p:spPr>
        <p:txBody>
          <a:bodyPr/>
          <a:lstStyle/>
          <a:p>
            <a:r>
              <a:rPr lang="de-AT" dirty="0"/>
              <a:t>&amp;    das TK-Team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AT" sz="2200" dirty="0"/>
              <a:t>derzeit 28 Mitarbeiter</a:t>
            </a:r>
          </a:p>
          <a:p>
            <a:r>
              <a:rPr lang="de-AT" sz="2200" dirty="0"/>
              <a:t>nur wenige unter 5 Jahre im Unternehmen (Durchschnittliche Beschäftigungsdauer 15 J.)</a:t>
            </a:r>
          </a:p>
          <a:p>
            <a:r>
              <a:rPr lang="de-AT" sz="2200" dirty="0"/>
              <a:t>Teil der Familie - Mitsprache</a:t>
            </a:r>
          </a:p>
          <a:p>
            <a:r>
              <a:rPr lang="de-AT" sz="2200" dirty="0"/>
              <a:t>Ausbildung von über 130 Lehrlingen seit bestehen des Unternehmens (1951)</a:t>
            </a:r>
          </a:p>
          <a:p>
            <a:r>
              <a:rPr lang="de-AT" sz="2200" dirty="0"/>
              <a:t>Ziel: 35 Mitarbeiter</a:t>
            </a:r>
          </a:p>
          <a:p>
            <a:endParaRPr lang="de-AT" dirty="0"/>
          </a:p>
          <a:p>
            <a:endParaRPr lang="de-DE" dirty="0"/>
          </a:p>
        </p:txBody>
      </p:sp>
      <p:sp>
        <p:nvSpPr>
          <p:cNvPr id="7" name="Minus 6"/>
          <p:cNvSpPr/>
          <p:nvPr/>
        </p:nvSpPr>
        <p:spPr>
          <a:xfrm>
            <a:off x="-1044624" y="6093296"/>
            <a:ext cx="10081120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8244408" y="6093296"/>
            <a:ext cx="648072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TK Logo lang 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73012"/>
            <a:ext cx="2433992" cy="447676"/>
          </a:xfrm>
          <a:prstGeom prst="rect">
            <a:avLst/>
          </a:prstGeom>
        </p:spPr>
      </p:pic>
    </p:spTree>
  </p:cSld>
  <p:clrMapOvr>
    <a:masterClrMapping/>
  </p:clrMapOvr>
  <p:transition spd="slow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solidFill>
                  <a:srgbClr val="C00000"/>
                </a:solidFill>
              </a:rPr>
              <a:t>Die große Familie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Inhaltsplatzhalter 3" descr="IMG_4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58" r="3684"/>
          <a:stretch>
            <a:fillRect/>
          </a:stretch>
        </p:blipFill>
        <p:spPr>
          <a:xfrm>
            <a:off x="251520" y="1772816"/>
            <a:ext cx="4337914" cy="3492388"/>
          </a:xfrm>
        </p:spPr>
      </p:pic>
      <p:pic>
        <p:nvPicPr>
          <p:cNvPr id="5" name="Grafik 4" descr="IMG_4111.JPG"/>
          <p:cNvPicPr>
            <a:picLocks noChangeAspect="1"/>
          </p:cNvPicPr>
          <p:nvPr/>
        </p:nvPicPr>
        <p:blipFill>
          <a:blip r:embed="rId3" cstate="print"/>
          <a:srcRect t="14988"/>
          <a:stretch>
            <a:fillRect/>
          </a:stretch>
        </p:blipFill>
        <p:spPr>
          <a:xfrm>
            <a:off x="4355976" y="3429000"/>
            <a:ext cx="4248472" cy="2708771"/>
          </a:xfrm>
          <a:prstGeom prst="rect">
            <a:avLst/>
          </a:prstGeom>
        </p:spPr>
      </p:pic>
      <p:pic>
        <p:nvPicPr>
          <p:cNvPr id="6" name="Grafik 5" descr="WF Ma 2014.JPG"/>
          <p:cNvPicPr>
            <a:picLocks noChangeAspect="1"/>
          </p:cNvPicPr>
          <p:nvPr/>
        </p:nvPicPr>
        <p:blipFill>
          <a:blip r:embed="rId4" cstate="print"/>
          <a:srcRect l="2751" b="9051"/>
          <a:stretch>
            <a:fillRect/>
          </a:stretch>
        </p:blipFill>
        <p:spPr>
          <a:xfrm>
            <a:off x="5076056" y="828601"/>
            <a:ext cx="3810026" cy="2672407"/>
          </a:xfrm>
          <a:prstGeom prst="rect">
            <a:avLst/>
          </a:prstGeom>
        </p:spPr>
      </p:pic>
      <p:sp>
        <p:nvSpPr>
          <p:cNvPr id="7" name="Minus 6"/>
          <p:cNvSpPr/>
          <p:nvPr/>
        </p:nvSpPr>
        <p:spPr>
          <a:xfrm>
            <a:off x="-1044624" y="6093296"/>
            <a:ext cx="10081120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8244408" y="6093296"/>
            <a:ext cx="648072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TK Logo lang 300d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73012"/>
            <a:ext cx="2433992" cy="447676"/>
          </a:xfrm>
          <a:prstGeom prst="rect">
            <a:avLst/>
          </a:prstGeom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solidFill>
                  <a:srgbClr val="C00000"/>
                </a:solidFill>
              </a:rPr>
              <a:t>Ausbildungsmöglichkeiten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Lehre zum/zur Restaurantfachmann/-frau</a:t>
            </a:r>
            <a:endParaRPr lang="de-DE" dirty="0"/>
          </a:p>
          <a:p>
            <a:pPr lvl="1"/>
            <a:r>
              <a:rPr lang="de-AT" sz="2500" dirty="0"/>
              <a:t>offen, gerne am Gast, freundliche, hilfsbereit</a:t>
            </a:r>
          </a:p>
          <a:p>
            <a:r>
              <a:rPr lang="de-AT" dirty="0"/>
              <a:t>Lehre zum Koch / zur Köchin</a:t>
            </a:r>
          </a:p>
          <a:p>
            <a:pPr lvl="1"/>
            <a:r>
              <a:rPr lang="de-AT" sz="2500" dirty="0"/>
              <a:t>Freude am Umgang mit Lebensmitteln, Kreativität, offen für neue Geschmäcker</a:t>
            </a:r>
          </a:p>
          <a:p>
            <a:r>
              <a:rPr lang="de-AT" dirty="0"/>
              <a:t>Doppellehre</a:t>
            </a:r>
          </a:p>
          <a:p>
            <a:r>
              <a:rPr lang="de-AT" dirty="0"/>
              <a:t>Lehre zum/zur Hotel- und Gastgewerbeassistenten/- </a:t>
            </a:r>
            <a:r>
              <a:rPr lang="de-AT" dirty="0" err="1"/>
              <a:t>assistentin</a:t>
            </a:r>
            <a:endParaRPr lang="de-AT" dirty="0"/>
          </a:p>
          <a:p>
            <a:pPr lvl="1"/>
            <a:r>
              <a:rPr lang="de-AT" sz="2500" dirty="0"/>
              <a:t>freundlich, hilfsbereit, kundenorientiert, erfüllt gerne die Wünsche der Gäste, kontaktfreudig</a:t>
            </a:r>
          </a:p>
        </p:txBody>
      </p:sp>
      <p:pic>
        <p:nvPicPr>
          <p:cNvPr id="4" name="Grafik 3" descr="TK Logo lang 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73012"/>
            <a:ext cx="2433992" cy="447676"/>
          </a:xfrm>
          <a:prstGeom prst="rect">
            <a:avLst/>
          </a:prstGeom>
        </p:spPr>
      </p:pic>
      <p:sp>
        <p:nvSpPr>
          <p:cNvPr id="5" name="Minus 4"/>
          <p:cNvSpPr/>
          <p:nvPr/>
        </p:nvSpPr>
        <p:spPr>
          <a:xfrm>
            <a:off x="-1044624" y="6093296"/>
            <a:ext cx="10081120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inus 5"/>
          <p:cNvSpPr/>
          <p:nvPr/>
        </p:nvSpPr>
        <p:spPr>
          <a:xfrm>
            <a:off x="8244408" y="6093296"/>
            <a:ext cx="648072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solidFill>
                  <a:srgbClr val="C00000"/>
                </a:solidFill>
              </a:rPr>
              <a:t>Spaß an der Arbeit …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Grafik 3" descr="TK Logo lang 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73012"/>
            <a:ext cx="2433992" cy="447676"/>
          </a:xfrm>
          <a:prstGeom prst="rect">
            <a:avLst/>
          </a:prstGeom>
        </p:spPr>
      </p:pic>
      <p:sp>
        <p:nvSpPr>
          <p:cNvPr id="9" name="Minus 8"/>
          <p:cNvSpPr/>
          <p:nvPr/>
        </p:nvSpPr>
        <p:spPr>
          <a:xfrm>
            <a:off x="-1044624" y="6093296"/>
            <a:ext cx="10081120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>
            <a:off x="8244408" y="6093296"/>
            <a:ext cx="648072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DSC02815.JPG"/>
          <p:cNvPicPr>
            <a:picLocks noChangeAspect="1"/>
          </p:cNvPicPr>
          <p:nvPr/>
        </p:nvPicPr>
        <p:blipFill>
          <a:blip r:embed="rId3" cstate="print"/>
          <a:srcRect l="8263" t="18106" r="21650"/>
          <a:stretch>
            <a:fillRect/>
          </a:stretch>
        </p:blipFill>
        <p:spPr>
          <a:xfrm>
            <a:off x="6012160" y="3849604"/>
            <a:ext cx="2880320" cy="2243692"/>
          </a:xfrm>
          <a:prstGeom prst="rect">
            <a:avLst/>
          </a:prstGeom>
        </p:spPr>
      </p:pic>
      <p:pic>
        <p:nvPicPr>
          <p:cNvPr id="15" name="Grafik 14" descr="IMG_7499.JPG"/>
          <p:cNvPicPr>
            <a:picLocks noChangeAspect="1"/>
          </p:cNvPicPr>
          <p:nvPr/>
        </p:nvPicPr>
        <p:blipFill>
          <a:blip r:embed="rId4" cstate="print"/>
          <a:srcRect l="12739" t="14563" r="19288" b="2751"/>
          <a:stretch>
            <a:fillRect/>
          </a:stretch>
        </p:blipFill>
        <p:spPr>
          <a:xfrm>
            <a:off x="6012160" y="1196752"/>
            <a:ext cx="2880320" cy="2335870"/>
          </a:xfrm>
          <a:prstGeom prst="rect">
            <a:avLst/>
          </a:prstGeom>
        </p:spPr>
      </p:pic>
      <p:pic>
        <p:nvPicPr>
          <p:cNvPr id="17" name="Grafik 16" descr="IMG_8426.JPG"/>
          <p:cNvPicPr>
            <a:picLocks noChangeAspect="1"/>
          </p:cNvPicPr>
          <p:nvPr/>
        </p:nvPicPr>
        <p:blipFill>
          <a:blip r:embed="rId5" cstate="print"/>
          <a:srcRect l="5512" r="3027"/>
          <a:stretch>
            <a:fillRect/>
          </a:stretch>
        </p:blipFill>
        <p:spPr>
          <a:xfrm rot="5400000">
            <a:off x="2728576" y="1457365"/>
            <a:ext cx="2896124" cy="2374899"/>
          </a:xfrm>
          <a:prstGeom prst="rect">
            <a:avLst/>
          </a:prstGeom>
        </p:spPr>
      </p:pic>
      <p:pic>
        <p:nvPicPr>
          <p:cNvPr id="18" name="Grafik 17" descr="DSC_8513.jpg"/>
          <p:cNvPicPr>
            <a:picLocks noChangeAspect="1"/>
          </p:cNvPicPr>
          <p:nvPr/>
        </p:nvPicPr>
        <p:blipFill>
          <a:blip r:embed="rId6" cstate="print"/>
          <a:srcRect t="10101" b="3800"/>
          <a:stretch>
            <a:fillRect/>
          </a:stretch>
        </p:blipFill>
        <p:spPr>
          <a:xfrm>
            <a:off x="251520" y="1196751"/>
            <a:ext cx="2232247" cy="2888337"/>
          </a:xfrm>
          <a:prstGeom prst="rect">
            <a:avLst/>
          </a:prstGeom>
        </p:spPr>
      </p:pic>
      <p:pic>
        <p:nvPicPr>
          <p:cNvPr id="23" name="Grafik 22" descr="P1060113.JPG"/>
          <p:cNvPicPr>
            <a:picLocks noChangeAspect="1"/>
          </p:cNvPicPr>
          <p:nvPr/>
        </p:nvPicPr>
        <p:blipFill>
          <a:blip r:embed="rId7" cstate="print">
            <a:lum bright="17000" contrast="10000"/>
          </a:blip>
          <a:srcRect t="26220" b="13630"/>
          <a:stretch>
            <a:fillRect/>
          </a:stretch>
        </p:blipFill>
        <p:spPr>
          <a:xfrm>
            <a:off x="251520" y="4264543"/>
            <a:ext cx="5400600" cy="1828753"/>
          </a:xfrm>
          <a:prstGeom prst="rect">
            <a:avLst/>
          </a:prstGeom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solidFill>
                  <a:srgbClr val="C00000"/>
                </a:solidFill>
              </a:rPr>
              <a:t>… in der Ausbildung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" name="Inhaltsplatzhalter 3" descr="CIMG2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01" t="22700" r="6601" b="17599"/>
          <a:stretch>
            <a:fillRect/>
          </a:stretch>
        </p:blipFill>
        <p:spPr>
          <a:xfrm>
            <a:off x="3275856" y="1268760"/>
            <a:ext cx="2659488" cy="2520280"/>
          </a:xfrm>
          <a:prstGeom prst="rect">
            <a:avLst/>
          </a:prstGeom>
        </p:spPr>
      </p:pic>
      <p:pic>
        <p:nvPicPr>
          <p:cNvPr id="7" name="Grafik 6" descr="DSC02927.JPG"/>
          <p:cNvPicPr>
            <a:picLocks noChangeAspect="1"/>
          </p:cNvPicPr>
          <p:nvPr/>
        </p:nvPicPr>
        <p:blipFill>
          <a:blip r:embed="rId3" cstate="print"/>
          <a:srcRect l="16905" t="14563" r="26375" b="13086"/>
          <a:stretch>
            <a:fillRect/>
          </a:stretch>
        </p:blipFill>
        <p:spPr>
          <a:xfrm>
            <a:off x="6012160" y="1268760"/>
            <a:ext cx="2899830" cy="2520280"/>
          </a:xfrm>
          <a:prstGeom prst="rect">
            <a:avLst/>
          </a:prstGeom>
        </p:spPr>
      </p:pic>
      <p:pic>
        <p:nvPicPr>
          <p:cNvPr id="8" name="Grafik 7" descr="DSC06581.JPG"/>
          <p:cNvPicPr>
            <a:picLocks noChangeAspect="1"/>
          </p:cNvPicPr>
          <p:nvPr/>
        </p:nvPicPr>
        <p:blipFill>
          <a:blip r:embed="rId4" cstate="print"/>
          <a:srcRect l="27163" t="5113" r="8093" b="11060"/>
          <a:stretch>
            <a:fillRect/>
          </a:stretch>
        </p:blipFill>
        <p:spPr>
          <a:xfrm>
            <a:off x="251520" y="1268760"/>
            <a:ext cx="2919823" cy="2520280"/>
          </a:xfrm>
          <a:prstGeom prst="rect">
            <a:avLst/>
          </a:prstGeom>
        </p:spPr>
      </p:pic>
      <p:pic>
        <p:nvPicPr>
          <p:cNvPr id="9" name="Inhaltsplatzhalter 10" descr="DSC02581.JPG"/>
          <p:cNvPicPr>
            <a:picLocks noChangeAspect="1"/>
          </p:cNvPicPr>
          <p:nvPr/>
        </p:nvPicPr>
        <p:blipFill>
          <a:blip r:embed="rId5" cstate="print"/>
          <a:srcRect l="13937" t="10178" r="18180" b="16636"/>
          <a:stretch>
            <a:fillRect/>
          </a:stretch>
        </p:blipFill>
        <p:spPr>
          <a:xfrm>
            <a:off x="251520" y="3861048"/>
            <a:ext cx="3255652" cy="2340000"/>
          </a:xfrm>
          <a:prstGeom prst="rect">
            <a:avLst/>
          </a:prstGeom>
        </p:spPr>
      </p:pic>
      <p:pic>
        <p:nvPicPr>
          <p:cNvPr id="10" name="Grafik 9" descr="IMG_6069.JPG"/>
          <p:cNvPicPr>
            <a:picLocks noChangeAspect="1"/>
          </p:cNvPicPr>
          <p:nvPr/>
        </p:nvPicPr>
        <p:blipFill>
          <a:blip r:embed="rId6" cstate="print"/>
          <a:srcRect l="14208" t="23828" r="31888" b="6217"/>
          <a:stretch>
            <a:fillRect/>
          </a:stretch>
        </p:blipFill>
        <p:spPr>
          <a:xfrm>
            <a:off x="3563888" y="3817615"/>
            <a:ext cx="2448272" cy="2382994"/>
          </a:xfrm>
          <a:prstGeom prst="rect">
            <a:avLst/>
          </a:prstGeom>
        </p:spPr>
      </p:pic>
      <p:pic>
        <p:nvPicPr>
          <p:cNvPr id="11" name="Grafik 10" descr="Marillen Tulbing 2016.jpg"/>
          <p:cNvPicPr>
            <a:picLocks noChangeAspect="1"/>
          </p:cNvPicPr>
          <p:nvPr/>
        </p:nvPicPr>
        <p:blipFill>
          <a:blip r:embed="rId7" cstate="print"/>
          <a:srcRect t="16400" b="36080"/>
          <a:stretch>
            <a:fillRect/>
          </a:stretch>
        </p:blipFill>
        <p:spPr>
          <a:xfrm>
            <a:off x="6093693" y="3836665"/>
            <a:ext cx="2812852" cy="2376264"/>
          </a:xfrm>
          <a:prstGeom prst="rect">
            <a:avLst/>
          </a:prstGeom>
        </p:spPr>
      </p:pic>
      <p:sp>
        <p:nvSpPr>
          <p:cNvPr id="12" name="Minus 11"/>
          <p:cNvSpPr/>
          <p:nvPr/>
        </p:nvSpPr>
        <p:spPr>
          <a:xfrm>
            <a:off x="-1044624" y="6093296"/>
            <a:ext cx="10081120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8244408" y="6093296"/>
            <a:ext cx="648072" cy="576064"/>
          </a:xfrm>
          <a:prstGeom prst="mathMinu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TK Logo lang 300dp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173012"/>
            <a:ext cx="2433992" cy="447676"/>
          </a:xfrm>
          <a:prstGeom prst="rect">
            <a:avLst/>
          </a:prstGeom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Werden Sie Teil unserer Familie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4149080"/>
            <a:ext cx="864096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500" dirty="0"/>
              <a:t>Wir freuen uns auf Ihre Bewerbung und </a:t>
            </a:r>
          </a:p>
          <a:p>
            <a:pPr algn="ctr"/>
            <a:r>
              <a:rPr lang="de-AT" sz="2500" dirty="0"/>
              <a:t>ein persönliches Kennenlernen</a:t>
            </a:r>
          </a:p>
          <a:p>
            <a:pPr algn="ctr"/>
            <a:r>
              <a:rPr lang="de-AT" sz="2500" dirty="0"/>
              <a:t>Familie Bläuel</a:t>
            </a:r>
          </a:p>
          <a:p>
            <a:pPr algn="ctr"/>
            <a:endParaRPr lang="de-AT" sz="3000" dirty="0"/>
          </a:p>
          <a:p>
            <a:pPr algn="ctr"/>
            <a:r>
              <a:rPr lang="de-AT" dirty="0"/>
              <a:t>3001, Tulbingerkogel 1</a:t>
            </a:r>
          </a:p>
          <a:p>
            <a:pPr algn="ctr"/>
            <a:r>
              <a:rPr lang="de-AT" dirty="0"/>
              <a:t>Tel: 02273/7391</a:t>
            </a:r>
          </a:p>
          <a:p>
            <a:pPr algn="ctr"/>
            <a:r>
              <a:rPr lang="de-AT" dirty="0">
                <a:hlinkClick r:id="rId2"/>
              </a:rPr>
              <a:t>hotel@tulbingerkogel.at</a:t>
            </a:r>
            <a:r>
              <a:rPr lang="de-AT" dirty="0"/>
              <a:t>   </a:t>
            </a:r>
            <a:r>
              <a:rPr lang="de-AT" dirty="0">
                <a:hlinkClick r:id="rId3"/>
              </a:rPr>
              <a:t>www.tulbingerkogel.at</a:t>
            </a:r>
            <a:r>
              <a:rPr lang="de-AT" dirty="0"/>
              <a:t> </a:t>
            </a:r>
            <a:endParaRPr lang="de-DE" dirty="0"/>
          </a:p>
        </p:txBody>
      </p:sp>
      <p:pic>
        <p:nvPicPr>
          <p:cNvPr id="10" name="Grafik 9" descr="TK Logo lang 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301208"/>
            <a:ext cx="2740527" cy="504056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6007D43-B90D-E06A-BC3F-BF48EBBB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 descr="Ein Bild, das Person, draußen, verschieden enthält.&#10;&#10;Automatisch generierte Beschreibung">
            <a:extLst>
              <a:ext uri="{FF2B5EF4-FFF2-40B4-BE49-F238E27FC236}">
                <a16:creationId xmlns:a16="http://schemas.microsoft.com/office/drawing/2014/main" id="{C5EDE6BB-C16C-500E-E02D-F43EEC66F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1" y="1236054"/>
            <a:ext cx="8891337" cy="2877764"/>
          </a:xfrm>
          <a:prstGeom prst="rect">
            <a:avLst/>
          </a:prstGeom>
        </p:spPr>
      </p:pic>
    </p:spTree>
  </p:cSld>
  <p:clrMapOvr>
    <a:masterClrMapping/>
  </p:clrMapOvr>
  <p:transition spd="slow" advTm="15000"/>
</p:sld>
</file>

<file path=ppt/theme/theme1.xml><?xml version="1.0" encoding="utf-8"?>
<a:theme xmlns:a="http://schemas.openxmlformats.org/drawingml/2006/main" name="Larissa-Design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</Words>
  <Application>Microsoft Office PowerPoint</Application>
  <PresentationFormat>Bildschirmpräsentation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Larissa-Design</vt:lpstr>
      <vt:lpstr>PowerPoint-Präsentation</vt:lpstr>
      <vt:lpstr>Das Unternehmen</vt:lpstr>
      <vt:lpstr>Das Unternehmen</vt:lpstr>
      <vt:lpstr>Die große Familie</vt:lpstr>
      <vt:lpstr>Die große Familie</vt:lpstr>
      <vt:lpstr>Ausbildungsmöglichkeiten</vt:lpstr>
      <vt:lpstr>Spaß an der Arbeit …</vt:lpstr>
      <vt:lpstr>… in der Ausbildung</vt:lpstr>
      <vt:lpstr>Werden Sie Teil unserer Familie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Linda</dc:creator>
  <cp:lastModifiedBy>Linda Bläuel</cp:lastModifiedBy>
  <cp:revision>40</cp:revision>
  <dcterms:created xsi:type="dcterms:W3CDTF">2019-10-11T12:50:35Z</dcterms:created>
  <dcterms:modified xsi:type="dcterms:W3CDTF">2022-11-02T09:40:48Z</dcterms:modified>
</cp:coreProperties>
</file>