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9926638" cy="143557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EF4FBE24-BDAD-4EC4-A6FB-889B330F21AA}" type="datetimeFigureOut">
              <a:rPr lang="de-AT" smtClean="0"/>
              <a:t>26.02.2024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795463"/>
            <a:ext cx="861218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5" y="6908710"/>
            <a:ext cx="7941310" cy="5652582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799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BF67C8DF-F921-472E-8F19-31BB38CEBBE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02818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B680-18F3-495E-B086-403E18D944B4}" type="datetimeFigureOut">
              <a:rPr lang="de-AT" smtClean="0"/>
              <a:t>26.02.2024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3FF9-5672-4892-9967-E309C11E6A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90354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B680-18F3-495E-B086-403E18D944B4}" type="datetimeFigureOut">
              <a:rPr lang="de-AT" smtClean="0"/>
              <a:t>26.02.2024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3FF9-5672-4892-9967-E309C11E6A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2431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B680-18F3-495E-B086-403E18D944B4}" type="datetimeFigureOut">
              <a:rPr lang="de-AT" smtClean="0"/>
              <a:t>26.02.2024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3FF9-5672-4892-9967-E309C11E6A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70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B680-18F3-495E-B086-403E18D944B4}" type="datetimeFigureOut">
              <a:rPr lang="de-AT" smtClean="0"/>
              <a:t>26.02.2024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3FF9-5672-4892-9967-E309C11E6A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581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B680-18F3-495E-B086-403E18D944B4}" type="datetimeFigureOut">
              <a:rPr lang="de-AT" smtClean="0"/>
              <a:t>26.02.2024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3FF9-5672-4892-9967-E309C11E6A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591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B680-18F3-495E-B086-403E18D944B4}" type="datetimeFigureOut">
              <a:rPr lang="de-AT" smtClean="0"/>
              <a:t>26.02.2024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3FF9-5672-4892-9967-E309C11E6A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3742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B680-18F3-495E-B086-403E18D944B4}" type="datetimeFigureOut">
              <a:rPr lang="de-AT" smtClean="0"/>
              <a:t>26.02.2024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3FF9-5672-4892-9967-E309C11E6A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548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B680-18F3-495E-B086-403E18D944B4}" type="datetimeFigureOut">
              <a:rPr lang="de-AT" smtClean="0"/>
              <a:t>26.02.2024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3FF9-5672-4892-9967-E309C11E6A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8040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B680-18F3-495E-B086-403E18D944B4}" type="datetimeFigureOut">
              <a:rPr lang="de-AT" smtClean="0"/>
              <a:t>26.02.2024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3FF9-5672-4892-9967-E309C11E6A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2298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B680-18F3-495E-B086-403E18D944B4}" type="datetimeFigureOut">
              <a:rPr lang="de-AT" smtClean="0"/>
              <a:t>26.02.2024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3FF9-5672-4892-9967-E309C11E6A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33051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B680-18F3-495E-B086-403E18D944B4}" type="datetimeFigureOut">
              <a:rPr lang="de-AT" smtClean="0"/>
              <a:t>26.02.2024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3FF9-5672-4892-9967-E309C11E6A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9004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5B680-18F3-495E-B086-403E18D944B4}" type="datetimeFigureOut">
              <a:rPr lang="de-AT" smtClean="0"/>
              <a:t>26.02.2024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03FF9-5672-4892-9967-E309C11E6A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7031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-15159" y="0"/>
            <a:ext cx="12207159" cy="6837977"/>
          </a:xfrm>
          <a:prstGeom prst="rect">
            <a:avLst/>
          </a:prstGeom>
          <a:solidFill>
            <a:srgbClr val="0049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883942"/>
              </p:ext>
            </p:extLst>
          </p:nvPr>
        </p:nvGraphicFramePr>
        <p:xfrm>
          <a:off x="668014" y="1578903"/>
          <a:ext cx="11040511" cy="3680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Acrobat Document" r:id="rId3" imgW="81000342" imgH="27003203" progId="Acrobat.Document.DC">
                  <p:embed/>
                </p:oleObj>
              </mc:Choice>
              <mc:Fallback>
                <p:oleObj name="Acrobat Document" r:id="rId3" imgW="81000342" imgH="27003203" progId="Acrobat.Document.DC">
                  <p:embed/>
                  <p:pic>
                    <p:nvPicPr>
                      <p:cNvPr id="3" name="Objek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8014" y="1578903"/>
                        <a:ext cx="11040511" cy="3680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618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39551" y="259087"/>
            <a:ext cx="10948255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/>
              <a:t>DU INTERESSIERST DICH FÜR </a:t>
            </a:r>
          </a:p>
          <a:p>
            <a:r>
              <a:rPr lang="de-DE" sz="4000" b="1" dirty="0" smtClean="0"/>
              <a:t>DEN SPANNENDSTEN WERKSTOFF DER WELT?</a:t>
            </a:r>
          </a:p>
          <a:p>
            <a:endParaRPr lang="de-AT" sz="2500" b="1" dirty="0" smtClean="0"/>
          </a:p>
          <a:p>
            <a:r>
              <a:rPr lang="de-DE" sz="2500" dirty="0" smtClean="0"/>
              <a:t>					Dann starte deine Karriere </a:t>
            </a:r>
            <a:r>
              <a:rPr lang="de-DE" sz="2500" b="1" dirty="0" smtClean="0">
                <a:solidFill>
                  <a:srgbClr val="004980"/>
                </a:solidFill>
              </a:rPr>
              <a:t>JETZT!</a:t>
            </a:r>
          </a:p>
          <a:p>
            <a:r>
              <a:rPr lang="de-DE" sz="2500" dirty="0"/>
              <a:t>	</a:t>
            </a:r>
            <a:r>
              <a:rPr lang="de-DE" sz="2500" dirty="0" smtClean="0"/>
              <a:t>				</a:t>
            </a:r>
            <a:endParaRPr lang="de-AT" dirty="0" smtClean="0"/>
          </a:p>
          <a:p>
            <a:endParaRPr lang="de-AT" dirty="0" smtClean="0"/>
          </a:p>
        </p:txBody>
      </p:sp>
      <p:sp>
        <p:nvSpPr>
          <p:cNvPr id="7" name="Rechteck 6"/>
          <p:cNvSpPr/>
          <p:nvPr/>
        </p:nvSpPr>
        <p:spPr>
          <a:xfrm>
            <a:off x="0" y="6358759"/>
            <a:ext cx="12192000" cy="499240"/>
          </a:xfrm>
          <a:prstGeom prst="rect">
            <a:avLst/>
          </a:prstGeom>
          <a:solidFill>
            <a:srgbClr val="0049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Textfeld 9"/>
          <p:cNvSpPr txBox="1"/>
          <p:nvPr/>
        </p:nvSpPr>
        <p:spPr>
          <a:xfrm rot="16200000">
            <a:off x="-1518514" y="3574223"/>
            <a:ext cx="36456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 smtClean="0"/>
          </a:p>
          <a:p>
            <a:r>
              <a:rPr lang="de-AT" sz="2800" b="1" dirty="0" smtClean="0">
                <a:solidFill>
                  <a:srgbClr val="004980"/>
                </a:solidFill>
              </a:rPr>
              <a:t>#wirsindschinnerl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2624" y="6443282"/>
            <a:ext cx="1853842" cy="33019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4" r="8861"/>
          <a:stretch/>
        </p:blipFill>
        <p:spPr>
          <a:xfrm>
            <a:off x="6763405" y="2280446"/>
            <a:ext cx="4724401" cy="386616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07" y="2281036"/>
            <a:ext cx="5799248" cy="386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1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358759"/>
            <a:ext cx="12192000" cy="499240"/>
          </a:xfrm>
          <a:prstGeom prst="rect">
            <a:avLst/>
          </a:prstGeom>
          <a:solidFill>
            <a:srgbClr val="0049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Textfeld 14"/>
          <p:cNvSpPr txBox="1"/>
          <p:nvPr/>
        </p:nvSpPr>
        <p:spPr>
          <a:xfrm>
            <a:off x="560572" y="2024823"/>
            <a:ext cx="5535428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smtClean="0"/>
              <a:t>Was wir dir bieten</a:t>
            </a:r>
            <a:endParaRPr lang="de-AT" sz="2200" b="1" dirty="0" smtClean="0"/>
          </a:p>
          <a:p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</a:t>
            </a:r>
            <a:r>
              <a:rPr lang="de-DE" dirty="0" smtClean="0"/>
              <a:t>ohe Qualität der Ausbildung am Puls der Zeit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</a:t>
            </a:r>
            <a:r>
              <a:rPr lang="de-DE" dirty="0" smtClean="0"/>
              <a:t>bwechslungsreiche Aufgaben in motivierten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</a:t>
            </a:r>
            <a:r>
              <a:rPr lang="de-DE" dirty="0" smtClean="0"/>
              <a:t>icheres, familiäres Umfeld für deine Entwicklung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</a:t>
            </a:r>
            <a:r>
              <a:rPr lang="de-DE" dirty="0" smtClean="0"/>
              <a:t>pannende Arbeit in unterschiedlichsten Projekten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</a:t>
            </a:r>
            <a:r>
              <a:rPr lang="de-DE" dirty="0" smtClean="0"/>
              <a:t>ervorragende Aus- und Weiterbildungsmöglichkeiten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Arbeit mit modernster Technologie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Zukunftssicherheit durch </a:t>
            </a:r>
            <a:r>
              <a:rPr lang="de-DE" dirty="0" err="1" smtClean="0"/>
              <a:t>Know-How</a:t>
            </a:r>
            <a:r>
              <a:rPr lang="de-DE" dirty="0" smtClean="0"/>
              <a:t> Vorsprung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</a:t>
            </a:r>
            <a:r>
              <a:rPr lang="de-DE" dirty="0" smtClean="0"/>
              <a:t>tabile Arbeitszeit sichert deine Freizeit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</a:t>
            </a:r>
            <a:r>
              <a:rPr lang="de-DE" dirty="0" smtClean="0"/>
              <a:t>inanzielle Unabhängigkeit</a:t>
            </a:r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</p:txBody>
      </p:sp>
      <p:sp>
        <p:nvSpPr>
          <p:cNvPr id="17" name="Textfeld 16"/>
          <p:cNvSpPr txBox="1"/>
          <p:nvPr/>
        </p:nvSpPr>
        <p:spPr>
          <a:xfrm>
            <a:off x="7865826" y="2483699"/>
            <a:ext cx="4158009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500" dirty="0" smtClean="0"/>
          </a:p>
          <a:p>
            <a:r>
              <a:rPr lang="de-DE" sz="2200" b="1" dirty="0" smtClean="0"/>
              <a:t>Was solltest du mitbringen</a:t>
            </a:r>
            <a:endParaRPr lang="de-AT" sz="2200" b="1" dirty="0" smtClean="0"/>
          </a:p>
          <a:p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Handwerkliches Geschick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Technisches Verständnis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Körperliche Belastbarkeit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Mathematische Fähigkeiten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Räumliche Vorstellungskraft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Genauigkeit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Teamfähigkeit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Motivation &amp; Begeisterungsfähigkeit</a:t>
            </a:r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</p:txBody>
      </p:sp>
      <p:sp>
        <p:nvSpPr>
          <p:cNvPr id="2" name="Rechteck 1"/>
          <p:cNvSpPr/>
          <p:nvPr/>
        </p:nvSpPr>
        <p:spPr>
          <a:xfrm>
            <a:off x="560572" y="287909"/>
            <a:ext cx="88672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/>
              <a:t>Deine Chance </a:t>
            </a:r>
            <a:r>
              <a:rPr lang="de-DE" sz="4000" b="1" dirty="0" smtClean="0"/>
              <a:t>im </a:t>
            </a:r>
          </a:p>
          <a:p>
            <a:r>
              <a:rPr lang="de-DE" sz="4000" b="1" dirty="0" smtClean="0"/>
              <a:t>Team</a:t>
            </a:r>
            <a:endParaRPr lang="de-DE" sz="40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242" y="294003"/>
            <a:ext cx="3108302" cy="2057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hteck 7"/>
          <p:cNvSpPr/>
          <p:nvPr/>
        </p:nvSpPr>
        <p:spPr>
          <a:xfrm rot="16200000">
            <a:off x="5365639" y="3808450"/>
            <a:ext cx="36136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/>
              <a:t>Deine </a:t>
            </a:r>
          </a:p>
          <a:p>
            <a:r>
              <a:rPr lang="de-DE" sz="2800" b="1" dirty="0" smtClean="0"/>
              <a:t>EIGENSCHAFTEN</a:t>
            </a:r>
            <a:endParaRPr lang="de-DE" sz="2800" b="1" dirty="0"/>
          </a:p>
        </p:txBody>
      </p:sp>
      <p:sp>
        <p:nvSpPr>
          <p:cNvPr id="10" name="Rechteck 9"/>
          <p:cNvSpPr/>
          <p:nvPr/>
        </p:nvSpPr>
        <p:spPr>
          <a:xfrm rot="16200000">
            <a:off x="5215304" y="961837"/>
            <a:ext cx="2631562" cy="707887"/>
          </a:xfrm>
          <a:prstGeom prst="rect">
            <a:avLst/>
          </a:prstGeom>
          <a:solidFill>
            <a:srgbClr val="0049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Textfeld 10"/>
          <p:cNvSpPr txBox="1"/>
          <p:nvPr/>
        </p:nvSpPr>
        <p:spPr>
          <a:xfrm rot="16200000">
            <a:off x="4769698" y="586127"/>
            <a:ext cx="3521894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600" b="1" dirty="0" smtClean="0">
                <a:solidFill>
                  <a:schemeClr val="bg1"/>
                </a:solidFill>
              </a:rPr>
              <a:t>#wirsindschinnerl</a:t>
            </a:r>
            <a:endParaRPr lang="de-AT" sz="2600" b="1" dirty="0" smtClean="0">
              <a:solidFill>
                <a:schemeClr val="bg1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2624" y="6443282"/>
            <a:ext cx="1853842" cy="3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1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358759"/>
            <a:ext cx="12192000" cy="499240"/>
          </a:xfrm>
          <a:prstGeom prst="rect">
            <a:avLst/>
          </a:prstGeom>
          <a:solidFill>
            <a:srgbClr val="0049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 10"/>
          <p:cNvSpPr/>
          <p:nvPr/>
        </p:nvSpPr>
        <p:spPr>
          <a:xfrm>
            <a:off x="560572" y="329948"/>
            <a:ext cx="60036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 smtClean="0"/>
              <a:t>Deine </a:t>
            </a:r>
            <a:br>
              <a:rPr lang="de-DE" sz="4000" b="1" dirty="0" smtClean="0"/>
            </a:br>
            <a:r>
              <a:rPr lang="de-DE" sz="4000" b="1" dirty="0" smtClean="0"/>
              <a:t>Ausbildung</a:t>
            </a:r>
            <a:endParaRPr lang="de-DE" sz="40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560571" y="1825129"/>
            <a:ext cx="6124007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smtClean="0"/>
              <a:t>Wie setzt sich deine Ausbildung zusammen</a:t>
            </a:r>
            <a:endParaRPr lang="de-AT" sz="2200" b="1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spcAft>
                <a:spcPts val="1200"/>
              </a:spcAft>
            </a:pPr>
            <a:r>
              <a:rPr lang="de-DE" sz="2000" b="1" dirty="0" smtClean="0"/>
              <a:t>Grundmodul – 2 Jahre</a:t>
            </a:r>
          </a:p>
          <a:p>
            <a:r>
              <a:rPr lang="de-DE" dirty="0" smtClean="0"/>
              <a:t>DU eignest dir Basis-</a:t>
            </a:r>
            <a:r>
              <a:rPr lang="de-DE" dirty="0" err="1" smtClean="0"/>
              <a:t>Know-How</a:t>
            </a:r>
            <a:r>
              <a:rPr lang="de-DE" dirty="0" smtClean="0"/>
              <a:t> in der Metalltechnik an. In dieser Zeit suchst DU dir gemeinsam mit deinem Lehrlingsbeauftragten aus möglichen Hauptmodulen das für DICH spannendste aus. </a:t>
            </a:r>
          </a:p>
          <a:p>
            <a:endParaRPr lang="de-DE" dirty="0"/>
          </a:p>
          <a:p>
            <a:pPr>
              <a:spcAft>
                <a:spcPts val="1200"/>
              </a:spcAft>
            </a:pPr>
            <a:r>
              <a:rPr lang="de-DE" sz="2000" b="1" dirty="0" smtClean="0"/>
              <a:t>Hauptmodul – 1,5 Jahre</a:t>
            </a:r>
          </a:p>
          <a:p>
            <a:r>
              <a:rPr lang="de-DE" dirty="0" smtClean="0"/>
              <a:t>Nach dieser Zeit kannst DU bereits zur Lehrabschlussprüfung antreten. Wenn DU clever bist, solltest DU aber die Chance nutzen und danach noch ein Spezialmodul oder ein weiteres Hauptmodul absolvieren.</a:t>
            </a:r>
          </a:p>
          <a:p>
            <a:endParaRPr lang="de-DE" dirty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</p:txBody>
      </p:sp>
      <p:sp>
        <p:nvSpPr>
          <p:cNvPr id="13" name="Textfeld 12"/>
          <p:cNvSpPr txBox="1"/>
          <p:nvPr/>
        </p:nvSpPr>
        <p:spPr>
          <a:xfrm>
            <a:off x="7157545" y="4093961"/>
            <a:ext cx="475154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000" b="1" dirty="0" smtClean="0"/>
              <a:t>Spezialmodul – 0,5 Jahre</a:t>
            </a:r>
          </a:p>
          <a:p>
            <a:r>
              <a:rPr lang="de-DE" dirty="0" smtClean="0"/>
              <a:t>Dieses dauert nur ein halbes Jahr und macht Dich zum besonders flexiblen Metalltechnik-Profi, dem alle Türen in der Job-Zukunft offen stehen!</a:t>
            </a:r>
            <a:endParaRPr lang="de-AT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545" y="813763"/>
            <a:ext cx="4044093" cy="27072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feld 14"/>
          <p:cNvSpPr txBox="1"/>
          <p:nvPr/>
        </p:nvSpPr>
        <p:spPr>
          <a:xfrm rot="16200000">
            <a:off x="5614994" y="512539"/>
            <a:ext cx="177500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chemeClr val="bg1"/>
                </a:solidFill>
              </a:rPr>
              <a:t>#Team</a:t>
            </a:r>
            <a:endParaRPr lang="de-AT" dirty="0" smtClean="0">
              <a:solidFill>
                <a:schemeClr val="bg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2624" y="6443282"/>
            <a:ext cx="1853842" cy="330194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 rot="16200000">
            <a:off x="5004873" y="982034"/>
            <a:ext cx="2631562" cy="707887"/>
          </a:xfrm>
          <a:prstGeom prst="rect">
            <a:avLst/>
          </a:prstGeom>
          <a:solidFill>
            <a:srgbClr val="0049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Textfeld 16"/>
          <p:cNvSpPr txBox="1"/>
          <p:nvPr/>
        </p:nvSpPr>
        <p:spPr>
          <a:xfrm rot="16200000">
            <a:off x="4559708" y="620260"/>
            <a:ext cx="3521894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600" b="1" dirty="0" smtClean="0">
                <a:solidFill>
                  <a:schemeClr val="bg1"/>
                </a:solidFill>
              </a:rPr>
              <a:t>#wirsindschinnerl</a:t>
            </a:r>
            <a:endParaRPr lang="de-AT" sz="2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358759"/>
            <a:ext cx="12192000" cy="499240"/>
          </a:xfrm>
          <a:prstGeom prst="rect">
            <a:avLst/>
          </a:prstGeom>
          <a:solidFill>
            <a:srgbClr val="0049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 10"/>
          <p:cNvSpPr/>
          <p:nvPr/>
        </p:nvSpPr>
        <p:spPr>
          <a:xfrm>
            <a:off x="560572" y="329948"/>
            <a:ext cx="60036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/>
              <a:t>Deine </a:t>
            </a:r>
            <a:br>
              <a:rPr lang="de-DE" sz="4000" b="1" dirty="0"/>
            </a:br>
            <a:r>
              <a:rPr lang="de-DE" sz="4000" b="1" dirty="0"/>
              <a:t>Ausbildung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204850" y="4211227"/>
            <a:ext cx="367596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b="1" dirty="0" smtClean="0"/>
              <a:t>Lehrlingseinkommen 2024</a:t>
            </a:r>
          </a:p>
          <a:p>
            <a:pPr marL="342900" indent="-342900">
              <a:buAutoNum type="arabicPeriod"/>
            </a:pPr>
            <a:r>
              <a:rPr lang="de-DE" dirty="0" smtClean="0"/>
              <a:t>Lehrjahr ………. €    932,00</a:t>
            </a:r>
          </a:p>
          <a:p>
            <a:pPr marL="342900" indent="-342900">
              <a:buAutoNum type="arabicPeriod"/>
            </a:pPr>
            <a:r>
              <a:rPr lang="de-DE" dirty="0" smtClean="0"/>
              <a:t>Lehrjahr ………. € 1.085,00</a:t>
            </a:r>
          </a:p>
          <a:p>
            <a:pPr marL="342900" indent="-342900">
              <a:buAutoNum type="arabicPeriod"/>
            </a:pPr>
            <a:r>
              <a:rPr lang="de-DE" dirty="0" smtClean="0"/>
              <a:t>Lehrjahr ………. € 1.410,50</a:t>
            </a:r>
          </a:p>
          <a:p>
            <a:pPr marL="342900" indent="-342900">
              <a:buAutoNum type="arabicPeriod"/>
            </a:pPr>
            <a:r>
              <a:rPr lang="de-DE" dirty="0" smtClean="0"/>
              <a:t>Lehrjahr ………. </a:t>
            </a:r>
            <a:r>
              <a:rPr lang="de-DE" smtClean="0"/>
              <a:t>€ 1.886,50</a:t>
            </a:r>
            <a:endParaRPr lang="de-DE" dirty="0" smtClean="0"/>
          </a:p>
          <a:p>
            <a:endParaRPr lang="de-DE" dirty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579" y="1153220"/>
            <a:ext cx="4044093" cy="2798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feld 14"/>
          <p:cNvSpPr txBox="1"/>
          <p:nvPr/>
        </p:nvSpPr>
        <p:spPr>
          <a:xfrm>
            <a:off x="560571" y="1825129"/>
            <a:ext cx="6433098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b="1" dirty="0" smtClean="0"/>
              <a:t>Hauptmodul – 1,5 Jahre</a:t>
            </a:r>
          </a:p>
          <a:p>
            <a:r>
              <a:rPr lang="de-DE" dirty="0" smtClean="0"/>
              <a:t>Metallbau – und Blechtechnik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Du fertigst Blech- und Metallbauteile an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Du baust und montierst Konstruktionen wie z.B.: Blechgehäuse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Du stellst Schallschutz-, Wärmeschutz- und Brandschutzelemente her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Du montierst elektrische, pneumatische und hydraulische Antriebe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spcAft>
                <a:spcPts val="1200"/>
              </a:spcAft>
            </a:pPr>
            <a:r>
              <a:rPr lang="de-DE" b="1" dirty="0" smtClean="0"/>
              <a:t>Spezialmodul – 0,5 Jahre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Konstruktionstechnik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Automatisierungstechnik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Digitale Fertigungstechnik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Prozess- und Projektmanagement</a:t>
            </a:r>
            <a:endParaRPr lang="de-DE" dirty="0"/>
          </a:p>
          <a:p>
            <a:pPr>
              <a:spcAft>
                <a:spcPts val="1200"/>
              </a:spcAft>
            </a:pPr>
            <a:endParaRPr lang="de-DE" b="1" dirty="0" smtClean="0"/>
          </a:p>
          <a:p>
            <a:pPr>
              <a:spcAft>
                <a:spcPts val="1200"/>
              </a:spcAft>
            </a:pPr>
            <a:endParaRPr lang="de-DE" b="1" dirty="0" smtClean="0"/>
          </a:p>
          <a:p>
            <a:pPr>
              <a:spcAft>
                <a:spcPts val="1200"/>
              </a:spcAft>
            </a:pPr>
            <a:endParaRPr lang="de-DE" b="1" dirty="0" smtClean="0"/>
          </a:p>
          <a:p>
            <a:pPr>
              <a:spcAft>
                <a:spcPts val="1200"/>
              </a:spcAft>
            </a:pPr>
            <a:endParaRPr lang="de-DE" b="1" dirty="0"/>
          </a:p>
          <a:p>
            <a:endParaRPr lang="de-DE" dirty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2624" y="6443282"/>
            <a:ext cx="1853842" cy="330194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 rot="16200000">
            <a:off x="5004873" y="982034"/>
            <a:ext cx="2631562" cy="707887"/>
          </a:xfrm>
          <a:prstGeom prst="rect">
            <a:avLst/>
          </a:prstGeom>
          <a:solidFill>
            <a:srgbClr val="0049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Textfeld 15"/>
          <p:cNvSpPr txBox="1"/>
          <p:nvPr/>
        </p:nvSpPr>
        <p:spPr>
          <a:xfrm rot="16200000">
            <a:off x="4559708" y="620260"/>
            <a:ext cx="3521894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600" b="1" dirty="0" smtClean="0">
                <a:solidFill>
                  <a:schemeClr val="bg1"/>
                </a:solidFill>
              </a:rPr>
              <a:t>#wirsindschinnerl</a:t>
            </a:r>
            <a:endParaRPr lang="de-AT" sz="2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7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Microsoft Office PowerPoint</Application>
  <PresentationFormat>Breitbild</PresentationFormat>
  <Paragraphs>77</Paragraphs>
  <Slides>5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</vt:lpstr>
      <vt:lpstr>Acrobat Document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Iris Mück (Metallbau-Schinnerl)</dc:creator>
  <cp:lastModifiedBy>Iris Mück (Metallbau-Schinnerl)</cp:lastModifiedBy>
  <cp:revision>71</cp:revision>
  <cp:lastPrinted>2024-02-01T08:23:10Z</cp:lastPrinted>
  <dcterms:created xsi:type="dcterms:W3CDTF">2019-09-26T07:44:33Z</dcterms:created>
  <dcterms:modified xsi:type="dcterms:W3CDTF">2024-02-26T14:05:27Z</dcterms:modified>
</cp:coreProperties>
</file>