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90" r:id="rId2"/>
    <p:sldMasterId id="2147483698" r:id="rId3"/>
  </p:sldMasterIdLst>
  <p:notesMasterIdLst>
    <p:notesMasterId r:id="rId19"/>
  </p:notesMasterIdLst>
  <p:handoutMasterIdLst>
    <p:handoutMasterId r:id="rId20"/>
  </p:handoutMasterIdLst>
  <p:sldIdLst>
    <p:sldId id="286" r:id="rId4"/>
    <p:sldId id="263" r:id="rId5"/>
    <p:sldId id="258" r:id="rId6"/>
    <p:sldId id="293" r:id="rId7"/>
    <p:sldId id="266" r:id="rId8"/>
    <p:sldId id="267" r:id="rId9"/>
    <p:sldId id="310" r:id="rId10"/>
    <p:sldId id="273" r:id="rId11"/>
    <p:sldId id="272" r:id="rId12"/>
    <p:sldId id="277" r:id="rId13"/>
    <p:sldId id="300" r:id="rId14"/>
    <p:sldId id="278" r:id="rId15"/>
    <p:sldId id="283" r:id="rId16"/>
    <p:sldId id="291" r:id="rId17"/>
    <p:sldId id="280" r:id="rId18"/>
  </p:sldIdLst>
  <p:sldSz cx="12192000" cy="6858000"/>
  <p:notesSz cx="6797675" cy="9856788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00518A"/>
    <a:srgbClr val="FFFFFF"/>
    <a:srgbClr val="767171"/>
    <a:srgbClr val="DF202D"/>
    <a:srgbClr val="CFCFCF"/>
    <a:srgbClr val="C93F16"/>
    <a:srgbClr val="DF2006"/>
    <a:srgbClr val="D41E03"/>
    <a:srgbClr val="D01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5"/>
    <p:restoredTop sz="94747"/>
  </p:normalViewPr>
  <p:slideViewPr>
    <p:cSldViewPr snapToGrid="0" snapToObjects="1">
      <p:cViewPr varScale="1">
        <p:scale>
          <a:sx n="81" d="100"/>
          <a:sy n="81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202" y="67"/>
      </p:cViewPr>
      <p:guideLst>
        <p:guide orient="horz" pos="310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089871611982884E-2"/>
          <c:y val="3.7089871611982884E-2"/>
          <c:w val="0.9258202567760343"/>
          <c:h val="0.92582025677603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F202D"/>
              </a:solidFill>
              <a:ln w="38100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731-4ABA-8A0C-2B5605C64FAF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8100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731-4ABA-8A0C-2B5605C64FAF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1-4ABA-8A0C-2B5605C64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74612183125235E-2"/>
          <c:y val="1.9674612183125235E-2"/>
          <c:w val="0.96065077563374957"/>
          <c:h val="0.9606507756337495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767171"/>
              </a:solidFill>
              <a:ln w="76200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D59-4774-BA00-62F5603805CE}"/>
              </c:ext>
            </c:extLst>
          </c:dPt>
          <c:dPt>
            <c:idx val="1"/>
            <c:bubble3D val="0"/>
            <c:spPr>
              <a:solidFill>
                <a:srgbClr val="767171"/>
              </a:solidFill>
              <a:ln w="76200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D59-4774-BA00-62F5603805CE}"/>
              </c:ext>
            </c:extLst>
          </c:dPt>
          <c:dPt>
            <c:idx val="2"/>
            <c:bubble3D val="0"/>
            <c:spPr>
              <a:solidFill>
                <a:srgbClr val="767171"/>
              </a:solidFill>
              <a:ln w="76200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D59-4774-BA00-62F5603805CE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45.253759398496243</c:v>
                </c:pt>
                <c:pt idx="1">
                  <c:v>13.599624060150376</c:v>
                </c:pt>
                <c:pt idx="2">
                  <c:v>41.146616541353389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59-4774-BA00-62F560380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3"/>
        <c:holeSize val="60"/>
      </c:doughnut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63606-0213-449D-B83D-7A0856F7B2D4}" type="datetimeFigureOut">
              <a:rPr lang="de-AT" smtClean="0"/>
              <a:t>SCHADEN/UNFALL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B542-D263-42A2-B145-2ED270F1F6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2191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953CB-07EE-4844-BC60-5E9F98F31E8B}" type="datetimeFigureOut">
              <a:t>07.11.2022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80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F26EA-CB5D-2545-8369-36E416A469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60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1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498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590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324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805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7152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40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732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002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050" y="180975"/>
            <a:ext cx="6505575" cy="36607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748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70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47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7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0" y="4516121"/>
            <a:ext cx="6172755" cy="22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6688" y="179388"/>
            <a:ext cx="6464300" cy="3635375"/>
          </a:xfrm>
        </p:spPr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" y="4236629"/>
            <a:ext cx="1558085" cy="22984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053" y="4512411"/>
            <a:ext cx="1274961" cy="25048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6" y="6578193"/>
            <a:ext cx="1250184" cy="11791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095" y="4222035"/>
            <a:ext cx="1379490" cy="28409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013" y="4461093"/>
            <a:ext cx="1583159" cy="258668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89659" y="8111081"/>
            <a:ext cx="6044243" cy="6011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lIns="96621" tIns="48312" rIns="96621" bIns="48312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In </a:t>
            </a:r>
            <a:r>
              <a:rPr lang="de-DE" sz="1100" i="1" dirty="0">
                <a:solidFill>
                  <a:prstClr val="black"/>
                </a:solidFill>
              </a:rPr>
              <a:t>Oberösterreich</a:t>
            </a:r>
            <a:r>
              <a:rPr lang="de-DE" sz="1100" dirty="0">
                <a:solidFill>
                  <a:prstClr val="black"/>
                </a:solidFill>
              </a:rPr>
              <a:t> und </a:t>
            </a:r>
            <a:r>
              <a:rPr lang="de-DE" sz="1100" i="1" dirty="0">
                <a:solidFill>
                  <a:prstClr val="black"/>
                </a:solidFill>
              </a:rPr>
              <a:t>Kärnten/Osttirol</a:t>
            </a:r>
            <a:r>
              <a:rPr lang="de-DE" sz="1100" dirty="0">
                <a:solidFill>
                  <a:prstClr val="black"/>
                </a:solidFill>
              </a:rPr>
              <a:t> sind die Landesdirektionen der Wiener Städtischen</a:t>
            </a:r>
            <a:br>
              <a:rPr lang="de-DE" sz="1100" dirty="0">
                <a:solidFill>
                  <a:prstClr val="black"/>
                </a:solidFill>
              </a:rPr>
            </a:br>
            <a:r>
              <a:rPr lang="de-DE" sz="1100" dirty="0">
                <a:solidFill>
                  <a:prstClr val="black"/>
                </a:solidFill>
              </a:rPr>
              <a:t>und Team s Versicherung am selben Standort stationiert und werden deshalb nicht extra mitgezählt </a:t>
            </a:r>
          </a:p>
          <a:p>
            <a:r>
              <a:rPr lang="de-DE" sz="1100" dirty="0">
                <a:solidFill>
                  <a:prstClr val="black"/>
                </a:solidFill>
              </a:rPr>
              <a:t>bei den Landesdirektionen Team s Versicherung.</a:t>
            </a:r>
            <a:endParaRPr lang="de-AT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3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8275" y="180975"/>
            <a:ext cx="6461125" cy="3633788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26EA-CB5D-2545-8369-36E416A46936}" type="slidenum">
              <a:rPr lang="de-AT" smtClean="0"/>
              <a:t>9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6" y="3965558"/>
            <a:ext cx="4140201" cy="13430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6" y="5464140"/>
            <a:ext cx="4140201" cy="11535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6" y="6722467"/>
            <a:ext cx="4140201" cy="13315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26" y="8172664"/>
            <a:ext cx="3746501" cy="13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1 Standard/Elemente-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469C0-BF66-284D-AF1A-0763F75DC1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E2222A1-92F3-4A4B-83AA-D353EE6B0B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BFF9825-786C-2C49-B0FA-72809292B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4" y="3014404"/>
            <a:ext cx="8130029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Headline Titelfolie </a:t>
            </a:r>
          </a:p>
          <a:p>
            <a:r>
              <a:rPr lang="de-DE" dirty="0"/>
              <a:t>ohne Bild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957234A6-0AD7-4F49-8DD1-15EA36881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F11064B7-3117-9543-BEF6-71E97A2D6A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2BEADD-A481-FE43-AABF-957DA8CB0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16789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166EF8E-EB2A-EB48-BB60-4B1D355E1F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77E9830-7A07-CF40-BDA3-D75CBB4602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BF5E17-98E4-0943-AE6F-0F295268B1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1BE15CE4-9165-544B-9BF3-37AB43569E4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abellenplatzhalter 18">
            <a:extLst>
              <a:ext uri="{FF2B5EF4-FFF2-40B4-BE49-F238E27FC236}">
                <a16:creationId xmlns:a16="http://schemas.microsoft.com/office/drawing/2014/main" id="{16CF6CFB-DCFC-2C46-B55F-BA18D5E7FF5A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Medienplatzhalter 20">
            <a:extLst>
              <a:ext uri="{FF2B5EF4-FFF2-40B4-BE49-F238E27FC236}">
                <a16:creationId xmlns:a16="http://schemas.microsoft.com/office/drawing/2014/main" id="{38D4A8B8-526D-C948-BB88-A75DAE8FAC76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FEE4161C-7897-EE40-9DEA-98B476D65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7D438795-90C3-E440-BB7C-B9E63F0E99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D0EDABB-27C6-9945-AE3D-5BAAB3C726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8F533E61-D4D7-494A-A07E-259CAEBFE8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DBE60186-A68F-B24B-9119-3977E25F3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D40DAA7D-B0D2-B741-9738-0770480B42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37D6935-BD1D-4840-8076-9B628AF225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E831491A-B722-0D45-830E-FAB2F331C8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3DC5FBB-9D61-8C46-879B-FABE2AE9C219}"/>
              </a:ext>
            </a:extLst>
          </p:cNvPr>
          <p:cNvCxnSpPr/>
          <p:nvPr userDrawn="1"/>
        </p:nvCxnSpPr>
        <p:spPr>
          <a:xfrm>
            <a:off x="695325" y="7317432"/>
            <a:ext cx="6301946" cy="0"/>
          </a:xfrm>
          <a:prstGeom prst="straightConnector1">
            <a:avLst/>
          </a:prstGeom>
          <a:ln w="38100">
            <a:solidFill>
              <a:srgbClr val="DF202D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69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Bildvorl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7">
            <a:extLst>
              <a:ext uri="{FF2B5EF4-FFF2-40B4-BE49-F238E27FC236}">
                <a16:creationId xmlns:a16="http://schemas.microsoft.com/office/drawing/2014/main" id="{256EE7DF-0741-874E-896B-857DBF502E1D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>
              <a:lnSpc>
                <a:spcPts val="4000"/>
              </a:lnSpc>
            </a:pPr>
            <a:endParaRPr lang="de-DE" sz="3500" cap="all" dirty="0">
              <a:solidFill>
                <a:srgbClr val="000000"/>
              </a:solidFill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63035197-E3C1-C141-A892-DCEFB84676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1: 5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E16BB5-28A0-6543-A920-9BACF75051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6" y="1980000"/>
            <a:ext cx="4320000" cy="431958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8E2B6D2-7100-FE40-A0FB-E3EF52EB4E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0000" y="1980000"/>
            <a:ext cx="216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0D5911E4-4FC8-034A-8CBF-20FF7417E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00" y="1980000"/>
            <a:ext cx="216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0E5ED828-8DB4-244C-8047-E481F2D1F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000" y="1980000"/>
            <a:ext cx="2160000" cy="432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440464E5-F8B1-C246-9F4D-F502D3C2DA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000" y="4140000"/>
            <a:ext cx="432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CFE42A1-918B-2844-BBA4-A6AAB07658D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EC7CE781-D8DC-8641-AAC2-B2EBBFE9761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B530ADD-99A4-294B-A15A-9B3DE7FE70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13F38633-52CE-4841-B4AC-A4B464413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4" name="Bildplatzhalter 8">
            <a:extLst>
              <a:ext uri="{FF2B5EF4-FFF2-40B4-BE49-F238E27FC236}">
                <a16:creationId xmlns:a16="http://schemas.microsoft.com/office/drawing/2014/main" id="{861CDBD2-3E0B-764C-9A72-D59CB93DC7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F1C6EBE6-17FD-4649-862A-F172BFB82F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Bildplatzhalter 13">
            <a:extLst>
              <a:ext uri="{FF2B5EF4-FFF2-40B4-BE49-F238E27FC236}">
                <a16:creationId xmlns:a16="http://schemas.microsoft.com/office/drawing/2014/main" id="{09CC6453-02F8-2045-8C21-6E8CCD164A3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8" name="Diagrammplatzhalter 15">
            <a:extLst>
              <a:ext uri="{FF2B5EF4-FFF2-40B4-BE49-F238E27FC236}">
                <a16:creationId xmlns:a16="http://schemas.microsoft.com/office/drawing/2014/main" id="{743520E1-8E94-8244-ADE6-4927019467C0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9" name="Tabellenplatzhalter 18">
            <a:extLst>
              <a:ext uri="{FF2B5EF4-FFF2-40B4-BE49-F238E27FC236}">
                <a16:creationId xmlns:a16="http://schemas.microsoft.com/office/drawing/2014/main" id="{81F1F061-4AE5-3E41-8AFF-5FA07F26AF35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0" name="Medienplatzhalter 20">
            <a:extLst>
              <a:ext uri="{FF2B5EF4-FFF2-40B4-BE49-F238E27FC236}">
                <a16:creationId xmlns:a16="http://schemas.microsoft.com/office/drawing/2014/main" id="{CFE3B93A-1FA4-C64D-9016-9AFF3B3D51CE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9B3863E5-EF1F-4F43-BD67-FA64A12F9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CF1A7F62-E35F-804A-B352-CB0CABAB36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B3C8E3D3-0355-7D43-8C6D-AC16F6D84C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7F2E2532-20C1-4E43-8F95-620DFF2A16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2A32337D-70D9-3D44-A57E-69C4DD786D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0A3844D1-9B3F-CA4C-A3E5-4292C3BB80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BB2F347F-75A7-864F-BC42-98D2FACD67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908A733B-E8DA-AD41-8DFB-5A532D146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6E27FF56-53C5-4342-8EA5-AACE9031B0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433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Sub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7">
            <a:extLst>
              <a:ext uri="{FF2B5EF4-FFF2-40B4-BE49-F238E27FC236}">
                <a16:creationId xmlns:a16="http://schemas.microsoft.com/office/drawing/2014/main" id="{26A95C88-FCF1-9E47-B639-302733746062}"/>
              </a:ext>
            </a:extLst>
          </p:cNvPr>
          <p:cNvSpPr txBox="1">
            <a:spLocks/>
          </p:cNvSpPr>
          <p:nvPr userDrawn="1"/>
        </p:nvSpPr>
        <p:spPr>
          <a:xfrm>
            <a:off x="702275" y="1976355"/>
            <a:ext cx="6473225" cy="4071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e-DE" sz="2500" b="0" cap="all">
              <a:solidFill>
                <a:srgbClr val="000000"/>
              </a:solidFill>
            </a:endParaRPr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190F4B06-90ED-2C4B-A87D-9EF1631033CB}"/>
              </a:ext>
            </a:extLst>
          </p:cNvPr>
          <p:cNvSpPr txBox="1">
            <a:spLocks/>
          </p:cNvSpPr>
          <p:nvPr userDrawn="1"/>
        </p:nvSpPr>
        <p:spPr>
          <a:xfrm>
            <a:off x="6752545" y="6381811"/>
            <a:ext cx="2160588" cy="221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1500" b="0" dirty="0">
              <a:solidFill>
                <a:srgbClr val="000000"/>
              </a:solidFill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1F2341C3-4196-A245-BD38-F8A1999D5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VORSCHLAG 3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163E3FE-38E7-FF43-9F25-85B1E1968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6087" y="1882774"/>
            <a:ext cx="2160587" cy="4464051"/>
          </a:xfrm>
          <a:prstGeom prst="rect">
            <a:avLst/>
          </a:prstGeom>
          <a:solidFill>
            <a:srgbClr val="DF202D"/>
          </a:solidFill>
        </p:spPr>
        <p:txBody>
          <a:bodyPr wrap="square" lIns="180000" tIns="180000" rIns="180000" bIns="18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b="1" i="0" baseline="0"/>
              <a:t>Bildtext 12 PT xxxxxxxx xxxx xxxxx xxx xxxxxxxx xxxx xxxxx xxx xxxx xxxx xxxx xxxxx xxx xxxxxxxx xxxx</a:t>
            </a:r>
            <a:endParaRPr lang="de-DE" sz="1200" b="1" i="0" baseline="0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931C967E-4137-CD49-A3AC-F88CE886D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0" y="1882775"/>
            <a:ext cx="4314225" cy="4464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E9206392-B2A0-B946-8F1F-817148F150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275" y="2618530"/>
            <a:ext cx="4314225" cy="3400425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</a:p>
          <a:p>
            <a:pPr>
              <a:lnSpc>
                <a:spcPct val="100000"/>
              </a:lnSpc>
            </a:pPr>
            <a:endParaRPr lang="de-DE" sz="1400" b="0" i="0" baseline="0" dirty="0" err="1"/>
          </a:p>
          <a:p>
            <a:pPr>
              <a:lnSpc>
                <a:spcPct val="100000"/>
              </a:lnSpc>
            </a:pPr>
            <a:r>
              <a:rPr lang="de-DE" sz="1400" b="1" i="0" cap="all" baseline="0" dirty="0" err="1"/>
              <a:t>Zwischentitel</a:t>
            </a:r>
            <a:r>
              <a:rPr lang="de-DE" sz="1400" b="0" i="0" baseline="0" dirty="0"/>
              <a:t> </a:t>
            </a:r>
          </a:p>
          <a:p>
            <a:pPr>
              <a:lnSpc>
                <a:spcPct val="100000"/>
              </a:lnSpc>
            </a:pP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9DF085A-F451-0444-8D9A-FEB9BDDB4B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9E6312D6-C618-4C48-844E-1540B10EB8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73B61560-E508-5F43-B009-7F688C681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2D83155-DB55-4841-9130-F5985DA76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7" name="Bildplatzhalter 8">
            <a:extLst>
              <a:ext uri="{FF2B5EF4-FFF2-40B4-BE49-F238E27FC236}">
                <a16:creationId xmlns:a16="http://schemas.microsoft.com/office/drawing/2014/main" id="{075806CF-E363-124E-900F-DF76698F622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8" name="Bildplatzhalter 10">
            <a:extLst>
              <a:ext uri="{FF2B5EF4-FFF2-40B4-BE49-F238E27FC236}">
                <a16:creationId xmlns:a16="http://schemas.microsoft.com/office/drawing/2014/main" id="{A2B553DD-8F58-9D48-B751-8DA95F1F60F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Bildplatzhalter 13">
            <a:extLst>
              <a:ext uri="{FF2B5EF4-FFF2-40B4-BE49-F238E27FC236}">
                <a16:creationId xmlns:a16="http://schemas.microsoft.com/office/drawing/2014/main" id="{D1CA085B-6CFC-0E44-A744-F469D66D38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Diagrammplatzhalter 15">
            <a:extLst>
              <a:ext uri="{FF2B5EF4-FFF2-40B4-BE49-F238E27FC236}">
                <a16:creationId xmlns:a16="http://schemas.microsoft.com/office/drawing/2014/main" id="{DD013DB5-B4AE-AC4D-885F-3F68D76507B7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Tabellenplatzhalter 18">
            <a:extLst>
              <a:ext uri="{FF2B5EF4-FFF2-40B4-BE49-F238E27FC236}">
                <a16:creationId xmlns:a16="http://schemas.microsoft.com/office/drawing/2014/main" id="{11055304-E47C-664D-93B5-5782E4924474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Medienplatzhalter 20">
            <a:extLst>
              <a:ext uri="{FF2B5EF4-FFF2-40B4-BE49-F238E27FC236}">
                <a16:creationId xmlns:a16="http://schemas.microsoft.com/office/drawing/2014/main" id="{62647713-777B-694F-A3B5-66C3FD6A98C9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70A3E187-CA09-C24A-BD13-E7118E61C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F373B9D8-729E-9748-BCBD-1503799000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3A4B519A-62CC-EA44-9ED6-8545ECD392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DFD5305D-D8A9-DB49-9F35-1407574FAE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37690957-FB4B-8041-B184-7769C1D266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324A41D2-EEBD-CA4B-962F-DAA0BC44DA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B9F5ADF0-AD92-2948-94A0-3C42BCBC26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47FCB918-751E-034E-AD41-3817133310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6E27FF56-53C5-4342-8EA5-AACE9031B0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662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Titelfolie mit Hintergr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2647CEFA-FC70-614D-9EA0-9618BA83EE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275" y="6052561"/>
            <a:ext cx="3818925" cy="28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180000" rIns="0" bIns="18000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>
                <a:solidFill>
                  <a:schemeClr val="tx1"/>
                </a:solidFill>
              </a:rPr>
              <a:t>MIT UNTERLEGUNG AUF BILD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E24CA44-2778-EB45-8E67-191F6F8D43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276" y="5676401"/>
            <a:ext cx="6399564" cy="32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32400" rIns="0" bIns="3240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OPTIONAL: </a:t>
            </a:r>
            <a:r>
              <a:rPr lang="de-DE" sz="2000" b="0" i="0" cap="all" baseline="0">
                <a:solidFill>
                  <a:schemeClr val="tx1"/>
                </a:solidFill>
              </a:rPr>
              <a:t>SUBLINE 20 PT IN GROSSBUcHSTABEN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621465E8-A3B6-6D47-95D4-5D6ABAD1F4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275" y="4492081"/>
            <a:ext cx="6281548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72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Titelfolien headline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5B88B8F-47EF-A440-B98C-94F8BA041E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275" y="5084241"/>
            <a:ext cx="5156836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72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mit unterlegung</a:t>
            </a:r>
          </a:p>
        </p:txBody>
      </p:sp>
    </p:spTree>
    <p:extLst>
      <p:ext uri="{BB962C8B-B14F-4D97-AF65-F5344CB8AC3E}">
        <p14:creationId xmlns:p14="http://schemas.microsoft.com/office/powerpoint/2010/main" val="9965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Standard/Elemente-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85615C0-79DE-0647-86E9-FC4A5104D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520000"/>
            <a:ext cx="4296500" cy="3788725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469C0-BF66-284D-AF1A-0763F75DC1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E2222A1-92F3-4A4B-83AA-D353EE6B0B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BFF9825-786C-2C49-B0FA-72809292B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957234A6-0AD7-4F49-8DD1-15EA36881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F11064B7-3117-9543-BEF6-71E97A2D6A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2BEADD-A481-FE43-AABF-957DA8CB0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1989138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166EF8E-EB2A-EB48-BB60-4B1D355E1F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77E9830-7A07-CF40-BDA3-D75CBB4602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BF5E17-98E4-0943-AE6F-0F295268B1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1BE15CE4-9165-544B-9BF3-37AB43569E4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abellenplatzhalter 18">
            <a:extLst>
              <a:ext uri="{FF2B5EF4-FFF2-40B4-BE49-F238E27FC236}">
                <a16:creationId xmlns:a16="http://schemas.microsoft.com/office/drawing/2014/main" id="{16CF6CFB-DCFC-2C46-B55F-BA18D5E7FF5A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Medienplatzhalter 20">
            <a:extLst>
              <a:ext uri="{FF2B5EF4-FFF2-40B4-BE49-F238E27FC236}">
                <a16:creationId xmlns:a16="http://schemas.microsoft.com/office/drawing/2014/main" id="{38D4A8B8-526D-C948-BB88-A75DAE8FAC76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FEE4161C-7897-EE40-9DEA-98B476D65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7D438795-90C3-E440-BB7C-B9E63F0E99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D0EDABB-27C6-9945-AE3D-5BAAB3C726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8F533E61-D4D7-494A-A07E-259CAEBFE8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DBE60186-A68F-B24B-9119-3977E25F3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D40DAA7D-B0D2-B741-9738-0770480B42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D06D9681-641F-C846-85E4-158F85B6B9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9525A1C3-9C0B-4647-A5FE-50A66EB693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6E27FF56-53C5-4342-8EA5-AACE9031B0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138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E51CC2F-04AA-FF4E-9B4B-A5F166AAF9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1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7262A9A7-46A6-2D41-8A20-31FF9C6022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AB38D87B-077B-6B44-8E7A-1BC938F04C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27CE8DBA-30EC-7745-B8EE-5059D4490F8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DD1C822D-9772-4B4B-AAE6-5DCB1782FE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>
            <a:extLst>
              <a:ext uri="{FF2B5EF4-FFF2-40B4-BE49-F238E27FC236}">
                <a16:creationId xmlns:a16="http://schemas.microsoft.com/office/drawing/2014/main" id="{07E8FFCC-45DF-E144-B80D-602336B97D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5" name="Bildplatzhalter 2">
            <a:extLst>
              <a:ext uri="{FF2B5EF4-FFF2-40B4-BE49-F238E27FC236}">
                <a16:creationId xmlns:a16="http://schemas.microsoft.com/office/drawing/2014/main" id="{60BF9E04-524B-D447-A630-ACEBF70BE87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0001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6" name="Bildplatzhalter 2">
            <a:extLst>
              <a:ext uri="{FF2B5EF4-FFF2-40B4-BE49-F238E27FC236}">
                <a16:creationId xmlns:a16="http://schemas.microsoft.com/office/drawing/2014/main" id="{B7A68D87-3EB8-8B44-9EDD-971FC52E635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5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id="{802376CC-7EBB-7E4A-8915-34462FA457F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3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8" name="Bildplatzhalter 2">
            <a:extLst>
              <a:ext uri="{FF2B5EF4-FFF2-40B4-BE49-F238E27FC236}">
                <a16:creationId xmlns:a16="http://schemas.microsoft.com/office/drawing/2014/main" id="{E90AE13D-A858-BD48-85AD-D14C0EA8D5A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id="{120F739C-790C-D147-8EFB-6F87DA22D03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0" name="Bildplatzhalter 2">
            <a:extLst>
              <a:ext uri="{FF2B5EF4-FFF2-40B4-BE49-F238E27FC236}">
                <a16:creationId xmlns:a16="http://schemas.microsoft.com/office/drawing/2014/main" id="{C63B11AD-8A78-234F-8B61-40F6F5F656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platzhalter 7">
            <a:extLst>
              <a:ext uri="{FF2B5EF4-FFF2-40B4-BE49-F238E27FC236}">
                <a16:creationId xmlns:a16="http://schemas.microsoft.com/office/drawing/2014/main" id="{2F192A3A-B217-CB40-8CE5-4A2967F017D5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>
              <a:lnSpc>
                <a:spcPts val="4000"/>
              </a:lnSpc>
            </a:pPr>
            <a:endParaRPr lang="de-DE" sz="3500" cap="all" dirty="0">
              <a:solidFill>
                <a:srgbClr val="000000"/>
              </a:solidFill>
            </a:endParaRP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A5E8A07-A535-4149-80BC-E0515A3D9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2: 6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4048AF09-3345-F445-8A8F-5522750B2F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65473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3E84888F-D3DB-2340-9F01-FEB3E03FDB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36301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B5EBE3E4-CC86-3445-A053-2AAC074021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7660559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444F12D-2467-0844-AB22-F17A256A30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958102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D5397811-2C6D-ED4E-8EEF-A23B80806C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60000" y="7065473"/>
            <a:ext cx="2160257" cy="1144629"/>
          </a:xfrm>
          <a:prstGeom prst="rect">
            <a:avLst/>
          </a:prstGeom>
          <a:solidFill>
            <a:srgbClr val="DF202D"/>
          </a:solidFill>
        </p:spPr>
        <p:txBody>
          <a:bodyPr wrap="square" lIns="180000" tIns="180000" rIns="180000" bIns="180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b="1" i="0" baseline="0"/>
              <a:t>Bildtext 12 PT xxxxxxxx xxxx xxxxx xxx xxxxxxxx xxxx xxxxx xxx xxxx</a:t>
            </a:r>
            <a:endParaRPr lang="de-DE" sz="1200" b="1" i="0" baseline="0" dirty="0"/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C653CC8B-1FF1-BA40-B0C3-FDE1D08554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-1001663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9D6BA476-15C8-B841-A1D2-45EB2FCCAB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-589422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DE354E8B-E014-EC48-A67F-2E4609CB58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86223" y="7008142"/>
            <a:ext cx="2350352" cy="742890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</a:t>
            </a:r>
          </a:p>
        </p:txBody>
      </p:sp>
      <p:sp>
        <p:nvSpPr>
          <p:cNvPr id="49" name="Inhaltsplatzhalter 2">
            <a:extLst>
              <a:ext uri="{FF2B5EF4-FFF2-40B4-BE49-F238E27FC236}">
                <a16:creationId xmlns:a16="http://schemas.microsoft.com/office/drawing/2014/main" id="{6D0B4AE8-E5BA-5846-BDEE-C51C5185B0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755358" y="-1326574"/>
            <a:ext cx="2160587" cy="118111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</a:t>
            </a:r>
          </a:p>
          <a:p>
            <a:r>
              <a:rPr lang="de-DE"/>
              <a:t>xxxxx xxxxx xxxxx xxxxx xxxxx xxxxxv</a:t>
            </a:r>
          </a:p>
        </p:txBody>
      </p:sp>
      <p:sp>
        <p:nvSpPr>
          <p:cNvPr id="50" name="Inhaltsplatzhalter 2">
            <a:extLst>
              <a:ext uri="{FF2B5EF4-FFF2-40B4-BE49-F238E27FC236}">
                <a16:creationId xmlns:a16="http://schemas.microsoft.com/office/drawing/2014/main" id="{0ED34519-8893-6548-8694-5252CA9DB3C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004481" y="-1326574"/>
            <a:ext cx="2160587" cy="111692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Emblem 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B64E5B6A-87A3-7845-AEB3-20383D3E3CD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21000" y="6992591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</p:spTree>
    <p:extLst>
      <p:ext uri="{BB962C8B-B14F-4D97-AF65-F5344CB8AC3E}">
        <p14:creationId xmlns:p14="http://schemas.microsoft.com/office/powerpoint/2010/main" val="372490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1 Standard/Elemente-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469C0-BF66-284D-AF1A-0763F75DC1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E2222A1-92F3-4A4B-83AA-D353EE6B0B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BFF9825-786C-2C49-B0FA-72809292B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4" y="3014404"/>
            <a:ext cx="8130029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Headline Titelfolie </a:t>
            </a:r>
          </a:p>
          <a:p>
            <a:r>
              <a:rPr lang="de-DE" dirty="0"/>
              <a:t>ohne Bild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957234A6-0AD7-4F49-8DD1-15EA36881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F11064B7-3117-9543-BEF6-71E97A2D6A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2BEADD-A481-FE43-AABF-957DA8CB0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16789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166EF8E-EB2A-EB48-BB60-4B1D355E1F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77E9830-7A07-CF40-BDA3-D75CBB4602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BF5E17-98E4-0943-AE6F-0F295268B1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1BE15CE4-9165-544B-9BF3-37AB43569E4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abellenplatzhalter 18">
            <a:extLst>
              <a:ext uri="{FF2B5EF4-FFF2-40B4-BE49-F238E27FC236}">
                <a16:creationId xmlns:a16="http://schemas.microsoft.com/office/drawing/2014/main" id="{16CF6CFB-DCFC-2C46-B55F-BA18D5E7FF5A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Medienplatzhalter 20">
            <a:extLst>
              <a:ext uri="{FF2B5EF4-FFF2-40B4-BE49-F238E27FC236}">
                <a16:creationId xmlns:a16="http://schemas.microsoft.com/office/drawing/2014/main" id="{38D4A8B8-526D-C948-BB88-A75DAE8FAC76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FEE4161C-7897-EE40-9DEA-98B476D65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7D438795-90C3-E440-BB7C-B9E63F0E99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D0EDABB-27C6-9945-AE3D-5BAAB3C726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8F533E61-D4D7-494A-A07E-259CAEBFE8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DBE60186-A68F-B24B-9119-3977E25F3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D40DAA7D-B0D2-B741-9738-0770480B42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37D6935-BD1D-4840-8076-9B628AF225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E831491A-B722-0D45-830E-FAB2F331C8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3DC5FBB-9D61-8C46-879B-FABE2AE9C219}"/>
              </a:ext>
            </a:extLst>
          </p:cNvPr>
          <p:cNvCxnSpPr/>
          <p:nvPr userDrawn="1"/>
        </p:nvCxnSpPr>
        <p:spPr>
          <a:xfrm>
            <a:off x="695325" y="7317432"/>
            <a:ext cx="6301946" cy="0"/>
          </a:xfrm>
          <a:prstGeom prst="straightConnector1">
            <a:avLst/>
          </a:prstGeom>
          <a:ln w="38100">
            <a:solidFill>
              <a:srgbClr val="DF202D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9B3C8F49-93FD-4465-9AE2-E26144DB1D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083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Bildvorl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ildplatzhalter 2">
            <a:extLst>
              <a:ext uri="{FF2B5EF4-FFF2-40B4-BE49-F238E27FC236}">
                <a16:creationId xmlns:a16="http://schemas.microsoft.com/office/drawing/2014/main" id="{4AD5C62D-9AA4-3E4A-B502-87A601F163B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0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0" name="Bildplatzhalter 2">
            <a:extLst>
              <a:ext uri="{FF2B5EF4-FFF2-40B4-BE49-F238E27FC236}">
                <a16:creationId xmlns:a16="http://schemas.microsoft.com/office/drawing/2014/main" id="{40196C6F-8FE9-D94A-80C4-FDD24A0EC2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6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1" name="Bildplatzhalter 2">
            <a:extLst>
              <a:ext uri="{FF2B5EF4-FFF2-40B4-BE49-F238E27FC236}">
                <a16:creationId xmlns:a16="http://schemas.microsoft.com/office/drawing/2014/main" id="{9AC3E2AF-7AF3-5A48-AA30-AB0EFCFE39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2" name="Bildplatzhalter 2">
            <a:extLst>
              <a:ext uri="{FF2B5EF4-FFF2-40B4-BE49-F238E27FC236}">
                <a16:creationId xmlns:a16="http://schemas.microsoft.com/office/drawing/2014/main" id="{E12A7B01-2B39-5A44-AD72-7A71A8D55B6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87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3" name="Bildplatzhalter 2">
            <a:extLst>
              <a:ext uri="{FF2B5EF4-FFF2-40B4-BE49-F238E27FC236}">
                <a16:creationId xmlns:a16="http://schemas.microsoft.com/office/drawing/2014/main" id="{403A86EF-611C-3C4A-84BE-6997AB0940D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3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4" name="Bildplatzhalter 2">
            <a:extLst>
              <a:ext uri="{FF2B5EF4-FFF2-40B4-BE49-F238E27FC236}">
                <a16:creationId xmlns:a16="http://schemas.microsoft.com/office/drawing/2014/main" id="{18F82B40-F911-7045-AF23-FCC0B476AA8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19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5" name="Bildplatzhalter 2">
            <a:extLst>
              <a:ext uri="{FF2B5EF4-FFF2-40B4-BE49-F238E27FC236}">
                <a16:creationId xmlns:a16="http://schemas.microsoft.com/office/drawing/2014/main" id="{66B71BBC-D933-C14B-BEF6-716C999CD7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5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7" name="Bildplatzhalter 2">
            <a:extLst>
              <a:ext uri="{FF2B5EF4-FFF2-40B4-BE49-F238E27FC236}">
                <a16:creationId xmlns:a16="http://schemas.microsoft.com/office/drawing/2014/main" id="{563997D5-1BEE-AD45-AA85-400A87A628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8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8" name="Bildplatzhalter 2">
            <a:extLst>
              <a:ext uri="{FF2B5EF4-FFF2-40B4-BE49-F238E27FC236}">
                <a16:creationId xmlns:a16="http://schemas.microsoft.com/office/drawing/2014/main" id="{6B14F843-4C2B-4043-BF4A-C55E6F3DBB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4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5" name="Bildplatzhalter 2">
            <a:extLst>
              <a:ext uri="{FF2B5EF4-FFF2-40B4-BE49-F238E27FC236}">
                <a16:creationId xmlns:a16="http://schemas.microsoft.com/office/drawing/2014/main" id="{B1BF2C2B-08EC-3441-90D3-18C7324B3B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3" name="Titelplatzhalter 7">
            <a:extLst>
              <a:ext uri="{FF2B5EF4-FFF2-40B4-BE49-F238E27FC236}">
                <a16:creationId xmlns:a16="http://schemas.microsoft.com/office/drawing/2014/main" id="{1304A028-3A2C-B94C-9B45-98AFB2566BE6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>
              <a:lnSpc>
                <a:spcPts val="4000"/>
              </a:lnSpc>
            </a:pPr>
            <a:endParaRPr lang="de-DE" sz="3500" cap="all" dirty="0">
              <a:solidFill>
                <a:srgbClr val="000000"/>
              </a:solidFill>
            </a:endParaRP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A367D9EE-7390-7549-AFD6-5E294B002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2: 10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3EDE2048-91F8-044B-A456-4536EC636C2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60C2749D-A5EF-C94C-B772-CA8EAFF9C0F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5D72DFF-3A0E-5F4D-A070-A34496950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5D1F6561-678D-D740-9E9E-BDA11785B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9" name="Bildplatzhalter 8">
            <a:extLst>
              <a:ext uri="{FF2B5EF4-FFF2-40B4-BE49-F238E27FC236}">
                <a16:creationId xmlns:a16="http://schemas.microsoft.com/office/drawing/2014/main" id="{82AB34F4-E155-7540-8E88-4A4C9811F6B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Bildplatzhalter 10">
            <a:extLst>
              <a:ext uri="{FF2B5EF4-FFF2-40B4-BE49-F238E27FC236}">
                <a16:creationId xmlns:a16="http://schemas.microsoft.com/office/drawing/2014/main" id="{78F45754-B781-A849-9B0C-E7184D6A1C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Bildplatzhalter 13">
            <a:extLst>
              <a:ext uri="{FF2B5EF4-FFF2-40B4-BE49-F238E27FC236}">
                <a16:creationId xmlns:a16="http://schemas.microsoft.com/office/drawing/2014/main" id="{E2E8C540-3F89-9746-ADA6-8B5E56AAA29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Diagrammplatzhalter 15">
            <a:extLst>
              <a:ext uri="{FF2B5EF4-FFF2-40B4-BE49-F238E27FC236}">
                <a16:creationId xmlns:a16="http://schemas.microsoft.com/office/drawing/2014/main" id="{088D53EE-5970-2248-81E0-6AF4F485D73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Tabellenplatzhalter 18">
            <a:extLst>
              <a:ext uri="{FF2B5EF4-FFF2-40B4-BE49-F238E27FC236}">
                <a16:creationId xmlns:a16="http://schemas.microsoft.com/office/drawing/2014/main" id="{30063B44-EA86-804F-BF77-B06FFD1B62BD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Medienplatzhalter 20">
            <a:extLst>
              <a:ext uri="{FF2B5EF4-FFF2-40B4-BE49-F238E27FC236}">
                <a16:creationId xmlns:a16="http://schemas.microsoft.com/office/drawing/2014/main" id="{0DCF02F4-20E2-EB45-886F-11E5F99D5F8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2DD65499-C234-9643-99B0-0608B171F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D36CEE22-CB43-B34E-B6D6-2361DD69F9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CBD7AA22-2485-634E-972C-A1AB4E2CF8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0834D612-3E3F-D24B-AAF3-BCBB6A0C7D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A429667C-D0C9-F44F-83A3-23C92B1D4F3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A3B79051-440D-BE4B-924E-2E01667348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8F95DEBF-695A-8448-8BB9-E734CDC0CD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A9A5B122-7224-5A49-B7AC-E51FE00C1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B3C8F49-93FD-4465-9AE2-E26144DB1D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529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Bildvorl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7">
            <a:extLst>
              <a:ext uri="{FF2B5EF4-FFF2-40B4-BE49-F238E27FC236}">
                <a16:creationId xmlns:a16="http://schemas.microsoft.com/office/drawing/2014/main" id="{256EE7DF-0741-874E-896B-857DBF502E1D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>
              <a:lnSpc>
                <a:spcPts val="4000"/>
              </a:lnSpc>
            </a:pPr>
            <a:endParaRPr lang="de-DE" sz="3500" cap="all" dirty="0">
              <a:solidFill>
                <a:srgbClr val="000000"/>
              </a:solidFill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63035197-E3C1-C141-A892-DCEFB84676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1: 5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E16BB5-28A0-6543-A920-9BACF75051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6" y="1980000"/>
            <a:ext cx="4320000" cy="431958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8E2B6D2-7100-FE40-A0FB-E3EF52EB4E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0000" y="1980000"/>
            <a:ext cx="216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0D5911E4-4FC8-034A-8CBF-20FF7417E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00" y="1980000"/>
            <a:ext cx="216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0E5ED828-8DB4-244C-8047-E481F2D1F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000" y="1980000"/>
            <a:ext cx="2160000" cy="432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440464E5-F8B1-C246-9F4D-F502D3C2DA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000" y="4140000"/>
            <a:ext cx="432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CFE42A1-918B-2844-BBA4-A6AAB07658D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EC7CE781-D8DC-8641-AAC2-B2EBBFE9761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B530ADD-99A4-294B-A15A-9B3DE7FE70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13F38633-52CE-4841-B4AC-A4B464413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4" name="Bildplatzhalter 8">
            <a:extLst>
              <a:ext uri="{FF2B5EF4-FFF2-40B4-BE49-F238E27FC236}">
                <a16:creationId xmlns:a16="http://schemas.microsoft.com/office/drawing/2014/main" id="{861CDBD2-3E0B-764C-9A72-D59CB93DC7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F1C6EBE6-17FD-4649-862A-F172BFB82F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Bildplatzhalter 13">
            <a:extLst>
              <a:ext uri="{FF2B5EF4-FFF2-40B4-BE49-F238E27FC236}">
                <a16:creationId xmlns:a16="http://schemas.microsoft.com/office/drawing/2014/main" id="{09CC6453-02F8-2045-8C21-6E8CCD164A3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8" name="Diagrammplatzhalter 15">
            <a:extLst>
              <a:ext uri="{FF2B5EF4-FFF2-40B4-BE49-F238E27FC236}">
                <a16:creationId xmlns:a16="http://schemas.microsoft.com/office/drawing/2014/main" id="{743520E1-8E94-8244-ADE6-4927019467C0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9" name="Tabellenplatzhalter 18">
            <a:extLst>
              <a:ext uri="{FF2B5EF4-FFF2-40B4-BE49-F238E27FC236}">
                <a16:creationId xmlns:a16="http://schemas.microsoft.com/office/drawing/2014/main" id="{81F1F061-4AE5-3E41-8AFF-5FA07F26AF35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0" name="Medienplatzhalter 20">
            <a:extLst>
              <a:ext uri="{FF2B5EF4-FFF2-40B4-BE49-F238E27FC236}">
                <a16:creationId xmlns:a16="http://schemas.microsoft.com/office/drawing/2014/main" id="{CFE3B93A-1FA4-C64D-9016-9AFF3B3D51CE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9B3863E5-EF1F-4F43-BD67-FA64A12F9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CF1A7F62-E35F-804A-B352-CB0CABAB36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B3C8E3D3-0355-7D43-8C6D-AC16F6D84C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7F2E2532-20C1-4E43-8F95-620DFF2A16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2A32337D-70D9-3D44-A57E-69C4DD786D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0A3844D1-9B3F-CA4C-A3E5-4292C3BB80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BB2F347F-75A7-864F-BC42-98D2FACD67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908A733B-E8DA-AD41-8DFB-5A532D146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B3C8F49-93FD-4465-9AE2-E26144DB1D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694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Sub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7">
            <a:extLst>
              <a:ext uri="{FF2B5EF4-FFF2-40B4-BE49-F238E27FC236}">
                <a16:creationId xmlns:a16="http://schemas.microsoft.com/office/drawing/2014/main" id="{26A95C88-FCF1-9E47-B639-302733746062}"/>
              </a:ext>
            </a:extLst>
          </p:cNvPr>
          <p:cNvSpPr txBox="1">
            <a:spLocks/>
          </p:cNvSpPr>
          <p:nvPr userDrawn="1"/>
        </p:nvSpPr>
        <p:spPr>
          <a:xfrm>
            <a:off x="702275" y="1976355"/>
            <a:ext cx="6473225" cy="4071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e-DE" sz="2500" b="0" cap="all">
              <a:solidFill>
                <a:srgbClr val="000000"/>
              </a:solidFill>
            </a:endParaRPr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190F4B06-90ED-2C4B-A87D-9EF1631033CB}"/>
              </a:ext>
            </a:extLst>
          </p:cNvPr>
          <p:cNvSpPr txBox="1">
            <a:spLocks/>
          </p:cNvSpPr>
          <p:nvPr userDrawn="1"/>
        </p:nvSpPr>
        <p:spPr>
          <a:xfrm>
            <a:off x="6752545" y="6381811"/>
            <a:ext cx="2160588" cy="221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1500" b="0" dirty="0">
              <a:solidFill>
                <a:srgbClr val="000000"/>
              </a:solidFill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1F2341C3-4196-A245-BD38-F8A1999D5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VORSCHLAG 3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163E3FE-38E7-FF43-9F25-85B1E1968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6087" y="1882774"/>
            <a:ext cx="2160587" cy="4464051"/>
          </a:xfrm>
          <a:prstGeom prst="rect">
            <a:avLst/>
          </a:prstGeom>
          <a:solidFill>
            <a:srgbClr val="DF202D"/>
          </a:solidFill>
        </p:spPr>
        <p:txBody>
          <a:bodyPr wrap="square" lIns="180000" tIns="180000" rIns="180000" bIns="18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b="1" i="0" baseline="0"/>
              <a:t>Bildtext 12 PT xxxxxxxx xxxx xxxxx xxx xxxxxxxx xxxx xxxxx xxx xxxx xxxx xxxx xxxxx xxx xxxxxxxx xxxx</a:t>
            </a:r>
            <a:endParaRPr lang="de-DE" sz="1200" b="1" i="0" baseline="0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931C967E-4137-CD49-A3AC-F88CE886D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0" y="1882775"/>
            <a:ext cx="4314225" cy="4464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E9206392-B2A0-B946-8F1F-817148F150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275" y="2618530"/>
            <a:ext cx="4314225" cy="3400425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</a:p>
          <a:p>
            <a:pPr>
              <a:lnSpc>
                <a:spcPct val="100000"/>
              </a:lnSpc>
            </a:pPr>
            <a:endParaRPr lang="de-DE" sz="1400" b="0" i="0" baseline="0" dirty="0" err="1"/>
          </a:p>
          <a:p>
            <a:pPr>
              <a:lnSpc>
                <a:spcPct val="100000"/>
              </a:lnSpc>
            </a:pPr>
            <a:r>
              <a:rPr lang="de-DE" sz="1400" b="1" i="0" cap="all" baseline="0" dirty="0" err="1"/>
              <a:t>Zwischentitel</a:t>
            </a:r>
            <a:r>
              <a:rPr lang="de-DE" sz="1400" b="0" i="0" baseline="0" dirty="0"/>
              <a:t> </a:t>
            </a:r>
          </a:p>
          <a:p>
            <a:pPr>
              <a:lnSpc>
                <a:spcPct val="100000"/>
              </a:lnSpc>
            </a:pP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9DF085A-F451-0444-8D9A-FEB9BDDB4B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9E6312D6-C618-4C48-844E-1540B10EB8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73B61560-E508-5F43-B009-7F688C681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2D83155-DB55-4841-9130-F5985DA76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7" name="Bildplatzhalter 8">
            <a:extLst>
              <a:ext uri="{FF2B5EF4-FFF2-40B4-BE49-F238E27FC236}">
                <a16:creationId xmlns:a16="http://schemas.microsoft.com/office/drawing/2014/main" id="{075806CF-E363-124E-900F-DF76698F622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8" name="Bildplatzhalter 10">
            <a:extLst>
              <a:ext uri="{FF2B5EF4-FFF2-40B4-BE49-F238E27FC236}">
                <a16:creationId xmlns:a16="http://schemas.microsoft.com/office/drawing/2014/main" id="{A2B553DD-8F58-9D48-B751-8DA95F1F60F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Bildplatzhalter 13">
            <a:extLst>
              <a:ext uri="{FF2B5EF4-FFF2-40B4-BE49-F238E27FC236}">
                <a16:creationId xmlns:a16="http://schemas.microsoft.com/office/drawing/2014/main" id="{D1CA085B-6CFC-0E44-A744-F469D66D38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Diagrammplatzhalter 15">
            <a:extLst>
              <a:ext uri="{FF2B5EF4-FFF2-40B4-BE49-F238E27FC236}">
                <a16:creationId xmlns:a16="http://schemas.microsoft.com/office/drawing/2014/main" id="{DD013DB5-B4AE-AC4D-885F-3F68D76507B7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Tabellenplatzhalter 18">
            <a:extLst>
              <a:ext uri="{FF2B5EF4-FFF2-40B4-BE49-F238E27FC236}">
                <a16:creationId xmlns:a16="http://schemas.microsoft.com/office/drawing/2014/main" id="{11055304-E47C-664D-93B5-5782E4924474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Medienplatzhalter 20">
            <a:extLst>
              <a:ext uri="{FF2B5EF4-FFF2-40B4-BE49-F238E27FC236}">
                <a16:creationId xmlns:a16="http://schemas.microsoft.com/office/drawing/2014/main" id="{62647713-777B-694F-A3B5-66C3FD6A98C9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70A3E187-CA09-C24A-BD13-E7118E61C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F373B9D8-729E-9748-BCBD-1503799000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3A4B519A-62CC-EA44-9ED6-8545ECD392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DFD5305D-D8A9-DB49-9F35-1407574FAE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37690957-FB4B-8041-B184-7769C1D266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324A41D2-EEBD-CA4B-962F-DAA0BC44DA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B9F5ADF0-AD92-2948-94A0-3C42BCBC26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47FCB918-751E-034E-AD41-3817133310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</p:spTree>
    <p:extLst>
      <p:ext uri="{BB962C8B-B14F-4D97-AF65-F5344CB8AC3E}">
        <p14:creationId xmlns:p14="http://schemas.microsoft.com/office/powerpoint/2010/main" val="248069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Titelfolie mit Hintergr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2647CEFA-FC70-614D-9EA0-9618BA83EE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275" y="6052561"/>
            <a:ext cx="3818925" cy="28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180000" rIns="0" bIns="18000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>
                <a:solidFill>
                  <a:schemeClr val="tx1"/>
                </a:solidFill>
              </a:rPr>
              <a:t>MIT UNTERLEGUNG AUF BILD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E24CA44-2778-EB45-8E67-191F6F8D43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276" y="5676401"/>
            <a:ext cx="6399564" cy="32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32400" rIns="0" bIns="3240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OPTIONAL: </a:t>
            </a:r>
            <a:r>
              <a:rPr lang="de-DE" sz="2000" b="0" i="0" cap="all" baseline="0">
                <a:solidFill>
                  <a:schemeClr val="tx1"/>
                </a:solidFill>
              </a:rPr>
              <a:t>SUBLINE 20 PT IN GROSSBUcHSTABEN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621465E8-A3B6-6D47-95D4-5D6ABAD1F4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275" y="4492081"/>
            <a:ext cx="6281548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72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Titelfolien headline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5B88B8F-47EF-A440-B98C-94F8BA041E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275" y="5084241"/>
            <a:ext cx="5156836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72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mit unterlegung</a:t>
            </a:r>
          </a:p>
        </p:txBody>
      </p:sp>
    </p:spTree>
    <p:extLst>
      <p:ext uri="{BB962C8B-B14F-4D97-AF65-F5344CB8AC3E}">
        <p14:creationId xmlns:p14="http://schemas.microsoft.com/office/powerpoint/2010/main" val="25916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Bildvorl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ildplatzhalter 2">
            <a:extLst>
              <a:ext uri="{FF2B5EF4-FFF2-40B4-BE49-F238E27FC236}">
                <a16:creationId xmlns:a16="http://schemas.microsoft.com/office/drawing/2014/main" id="{4AD5C62D-9AA4-3E4A-B502-87A601F163B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0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0" name="Bildplatzhalter 2">
            <a:extLst>
              <a:ext uri="{FF2B5EF4-FFF2-40B4-BE49-F238E27FC236}">
                <a16:creationId xmlns:a16="http://schemas.microsoft.com/office/drawing/2014/main" id="{40196C6F-8FE9-D94A-80C4-FDD24A0EC2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6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1" name="Bildplatzhalter 2">
            <a:extLst>
              <a:ext uri="{FF2B5EF4-FFF2-40B4-BE49-F238E27FC236}">
                <a16:creationId xmlns:a16="http://schemas.microsoft.com/office/drawing/2014/main" id="{9AC3E2AF-7AF3-5A48-AA30-AB0EFCFE39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2" name="Bildplatzhalter 2">
            <a:extLst>
              <a:ext uri="{FF2B5EF4-FFF2-40B4-BE49-F238E27FC236}">
                <a16:creationId xmlns:a16="http://schemas.microsoft.com/office/drawing/2014/main" id="{E12A7B01-2B39-5A44-AD72-7A71A8D55B6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87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3" name="Bildplatzhalter 2">
            <a:extLst>
              <a:ext uri="{FF2B5EF4-FFF2-40B4-BE49-F238E27FC236}">
                <a16:creationId xmlns:a16="http://schemas.microsoft.com/office/drawing/2014/main" id="{403A86EF-611C-3C4A-84BE-6997AB0940D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3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4" name="Bildplatzhalter 2">
            <a:extLst>
              <a:ext uri="{FF2B5EF4-FFF2-40B4-BE49-F238E27FC236}">
                <a16:creationId xmlns:a16="http://schemas.microsoft.com/office/drawing/2014/main" id="{18F82B40-F911-7045-AF23-FCC0B476AA8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19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5" name="Bildplatzhalter 2">
            <a:extLst>
              <a:ext uri="{FF2B5EF4-FFF2-40B4-BE49-F238E27FC236}">
                <a16:creationId xmlns:a16="http://schemas.microsoft.com/office/drawing/2014/main" id="{66B71BBC-D933-C14B-BEF6-716C999CD7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5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7" name="Bildplatzhalter 2">
            <a:extLst>
              <a:ext uri="{FF2B5EF4-FFF2-40B4-BE49-F238E27FC236}">
                <a16:creationId xmlns:a16="http://schemas.microsoft.com/office/drawing/2014/main" id="{563997D5-1BEE-AD45-AA85-400A87A628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8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8" name="Bildplatzhalter 2">
            <a:extLst>
              <a:ext uri="{FF2B5EF4-FFF2-40B4-BE49-F238E27FC236}">
                <a16:creationId xmlns:a16="http://schemas.microsoft.com/office/drawing/2014/main" id="{6B14F843-4C2B-4043-BF4A-C55E6F3DBB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4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5" name="Bildplatzhalter 2">
            <a:extLst>
              <a:ext uri="{FF2B5EF4-FFF2-40B4-BE49-F238E27FC236}">
                <a16:creationId xmlns:a16="http://schemas.microsoft.com/office/drawing/2014/main" id="{B1BF2C2B-08EC-3441-90D3-18C7324B3B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3" name="Titelplatzhalter 7">
            <a:extLst>
              <a:ext uri="{FF2B5EF4-FFF2-40B4-BE49-F238E27FC236}">
                <a16:creationId xmlns:a16="http://schemas.microsoft.com/office/drawing/2014/main" id="{1304A028-3A2C-B94C-9B45-98AFB2566BE6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 indent="0">
              <a:lnSpc>
                <a:spcPts val="4000"/>
              </a:lnSpc>
              <a:tabLst/>
            </a:pPr>
            <a:endParaRPr lang="de-DE" sz="3500" cap="all" baseline="0" dirty="0"/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A367D9EE-7390-7549-AFD6-5E294B002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2: 10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3EDE2048-91F8-044B-A456-4536EC636C2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60C2749D-A5EF-C94C-B772-CA8EAFF9C0F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5D72DFF-3A0E-5F4D-A070-A34496950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5D1F6561-678D-D740-9E9E-BDA11785B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9" name="Bildplatzhalter 8">
            <a:extLst>
              <a:ext uri="{FF2B5EF4-FFF2-40B4-BE49-F238E27FC236}">
                <a16:creationId xmlns:a16="http://schemas.microsoft.com/office/drawing/2014/main" id="{82AB34F4-E155-7540-8E88-4A4C9811F6B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Bildplatzhalter 10">
            <a:extLst>
              <a:ext uri="{FF2B5EF4-FFF2-40B4-BE49-F238E27FC236}">
                <a16:creationId xmlns:a16="http://schemas.microsoft.com/office/drawing/2014/main" id="{78F45754-B781-A849-9B0C-E7184D6A1C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Bildplatzhalter 13">
            <a:extLst>
              <a:ext uri="{FF2B5EF4-FFF2-40B4-BE49-F238E27FC236}">
                <a16:creationId xmlns:a16="http://schemas.microsoft.com/office/drawing/2014/main" id="{E2E8C540-3F89-9746-ADA6-8B5E56AAA29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Diagrammplatzhalter 15">
            <a:extLst>
              <a:ext uri="{FF2B5EF4-FFF2-40B4-BE49-F238E27FC236}">
                <a16:creationId xmlns:a16="http://schemas.microsoft.com/office/drawing/2014/main" id="{088D53EE-5970-2248-81E0-6AF4F485D73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Tabellenplatzhalter 18">
            <a:extLst>
              <a:ext uri="{FF2B5EF4-FFF2-40B4-BE49-F238E27FC236}">
                <a16:creationId xmlns:a16="http://schemas.microsoft.com/office/drawing/2014/main" id="{30063B44-EA86-804F-BF77-B06FFD1B62BD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Medienplatzhalter 20">
            <a:extLst>
              <a:ext uri="{FF2B5EF4-FFF2-40B4-BE49-F238E27FC236}">
                <a16:creationId xmlns:a16="http://schemas.microsoft.com/office/drawing/2014/main" id="{0DCF02F4-20E2-EB45-886F-11E5F99D5F8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2DD65499-C234-9643-99B0-0608B171F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D36CEE22-CB43-B34E-B6D6-2361DD69F9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CBD7AA22-2485-634E-972C-A1AB4E2CF8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0834D612-3E3F-D24B-AAF3-BCBB6A0C7D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A429667C-D0C9-F44F-83A3-23C92B1D4F3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A3B79051-440D-BE4B-924E-2E01667348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8F95DEBF-695A-8448-8BB9-E734CDC0CD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A9A5B122-7224-5A49-B7AC-E51FE00C1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1607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Standard/Elemente-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85615C0-79DE-0647-86E9-FC4A5104D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520000"/>
            <a:ext cx="4296500" cy="3788725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469C0-BF66-284D-AF1A-0763F75DC1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E2222A1-92F3-4A4B-83AA-D353EE6B0B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BFF9825-786C-2C49-B0FA-72809292B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957234A6-0AD7-4F49-8DD1-15EA36881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F11064B7-3117-9543-BEF6-71E97A2D6A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2BEADD-A481-FE43-AABF-957DA8CB0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1989138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166EF8E-EB2A-EB48-BB60-4B1D355E1F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77E9830-7A07-CF40-BDA3-D75CBB4602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BF5E17-98E4-0943-AE6F-0F295268B1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1BE15CE4-9165-544B-9BF3-37AB43569E4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abellenplatzhalter 18">
            <a:extLst>
              <a:ext uri="{FF2B5EF4-FFF2-40B4-BE49-F238E27FC236}">
                <a16:creationId xmlns:a16="http://schemas.microsoft.com/office/drawing/2014/main" id="{16CF6CFB-DCFC-2C46-B55F-BA18D5E7FF5A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Medienplatzhalter 20">
            <a:extLst>
              <a:ext uri="{FF2B5EF4-FFF2-40B4-BE49-F238E27FC236}">
                <a16:creationId xmlns:a16="http://schemas.microsoft.com/office/drawing/2014/main" id="{38D4A8B8-526D-C948-BB88-A75DAE8FAC76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FEE4161C-7897-EE40-9DEA-98B476D65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7D438795-90C3-E440-BB7C-B9E63F0E99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D0EDABB-27C6-9945-AE3D-5BAAB3C726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8F533E61-D4D7-494A-A07E-259CAEBFE8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DBE60186-A68F-B24B-9119-3977E25F3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D40DAA7D-B0D2-B741-9738-0770480B42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D06D9681-641F-C846-85E4-158F85B6B9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9525A1C3-9C0B-4647-A5FE-50A66EB693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9B3C8F49-93FD-4465-9AE2-E26144DB1D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3251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Bildvorl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7">
            <a:extLst>
              <a:ext uri="{FF2B5EF4-FFF2-40B4-BE49-F238E27FC236}">
                <a16:creationId xmlns:a16="http://schemas.microsoft.com/office/drawing/2014/main" id="{256EE7DF-0741-874E-896B-857DBF502E1D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 indent="0">
              <a:lnSpc>
                <a:spcPts val="4000"/>
              </a:lnSpc>
              <a:tabLst/>
            </a:pPr>
            <a:endParaRPr lang="de-DE" sz="3500" cap="all" baseline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63035197-E3C1-C141-A892-DCEFB84676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1: 5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E16BB5-28A0-6543-A920-9BACF75051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6" y="1980000"/>
            <a:ext cx="4320000" cy="431958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8E2B6D2-7100-FE40-A0FB-E3EF52EB4E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0000" y="1980000"/>
            <a:ext cx="216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0D5911E4-4FC8-034A-8CBF-20FF7417E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00" y="1980000"/>
            <a:ext cx="216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0E5ED828-8DB4-244C-8047-E481F2D1F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000" y="1980000"/>
            <a:ext cx="2160000" cy="432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440464E5-F8B1-C246-9F4D-F502D3C2DA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000" y="4140000"/>
            <a:ext cx="432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CFE42A1-918B-2844-BBA4-A6AAB07658D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EC7CE781-D8DC-8641-AAC2-B2EBBFE9761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B530ADD-99A4-294B-A15A-9B3DE7FE70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13F38633-52CE-4841-B4AC-A4B464413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4" name="Bildplatzhalter 8">
            <a:extLst>
              <a:ext uri="{FF2B5EF4-FFF2-40B4-BE49-F238E27FC236}">
                <a16:creationId xmlns:a16="http://schemas.microsoft.com/office/drawing/2014/main" id="{861CDBD2-3E0B-764C-9A72-D59CB93DC7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F1C6EBE6-17FD-4649-862A-F172BFB82F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Bildplatzhalter 13">
            <a:extLst>
              <a:ext uri="{FF2B5EF4-FFF2-40B4-BE49-F238E27FC236}">
                <a16:creationId xmlns:a16="http://schemas.microsoft.com/office/drawing/2014/main" id="{09CC6453-02F8-2045-8C21-6E8CCD164A3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8" name="Diagrammplatzhalter 15">
            <a:extLst>
              <a:ext uri="{FF2B5EF4-FFF2-40B4-BE49-F238E27FC236}">
                <a16:creationId xmlns:a16="http://schemas.microsoft.com/office/drawing/2014/main" id="{743520E1-8E94-8244-ADE6-4927019467C0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9" name="Tabellenplatzhalter 18">
            <a:extLst>
              <a:ext uri="{FF2B5EF4-FFF2-40B4-BE49-F238E27FC236}">
                <a16:creationId xmlns:a16="http://schemas.microsoft.com/office/drawing/2014/main" id="{81F1F061-4AE5-3E41-8AFF-5FA07F26AF35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0" name="Medienplatzhalter 20">
            <a:extLst>
              <a:ext uri="{FF2B5EF4-FFF2-40B4-BE49-F238E27FC236}">
                <a16:creationId xmlns:a16="http://schemas.microsoft.com/office/drawing/2014/main" id="{CFE3B93A-1FA4-C64D-9016-9AFF3B3D51CE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9B3863E5-EF1F-4F43-BD67-FA64A12F9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CF1A7F62-E35F-804A-B352-CB0CABAB36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B3C8E3D3-0355-7D43-8C6D-AC16F6D84C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7F2E2532-20C1-4E43-8F95-620DFF2A16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2A32337D-70D9-3D44-A57E-69C4DD786D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0A3844D1-9B3F-CA4C-A3E5-4292C3BB80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BB2F347F-75A7-864F-BC42-98D2FACD67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908A733B-E8DA-AD41-8DFB-5A532D146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00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Sub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7">
            <a:extLst>
              <a:ext uri="{FF2B5EF4-FFF2-40B4-BE49-F238E27FC236}">
                <a16:creationId xmlns:a16="http://schemas.microsoft.com/office/drawing/2014/main" id="{26A95C88-FCF1-9E47-B639-302733746062}"/>
              </a:ext>
            </a:extLst>
          </p:cNvPr>
          <p:cNvSpPr txBox="1">
            <a:spLocks/>
          </p:cNvSpPr>
          <p:nvPr userDrawn="1"/>
        </p:nvSpPr>
        <p:spPr>
          <a:xfrm>
            <a:off x="702275" y="1976355"/>
            <a:ext cx="6473225" cy="4071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500" b="0" i="0" cap="all" baseline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190F4B06-90ED-2C4B-A87D-9EF1631033CB}"/>
              </a:ext>
            </a:extLst>
          </p:cNvPr>
          <p:cNvSpPr txBox="1">
            <a:spLocks/>
          </p:cNvSpPr>
          <p:nvPr userDrawn="1"/>
        </p:nvSpPr>
        <p:spPr>
          <a:xfrm>
            <a:off x="6752545" y="6381811"/>
            <a:ext cx="2160588" cy="2218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1500" b="0" i="0" baseline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1F2341C3-4196-A245-BD38-F8A1999D5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VORSCHLAG 3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163E3FE-38E7-FF43-9F25-85B1E1968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6087" y="1882774"/>
            <a:ext cx="2160587" cy="4464051"/>
          </a:xfrm>
          <a:prstGeom prst="rect">
            <a:avLst/>
          </a:prstGeom>
          <a:solidFill>
            <a:srgbClr val="DF202D"/>
          </a:solidFill>
        </p:spPr>
        <p:txBody>
          <a:bodyPr wrap="square" lIns="180000" tIns="180000" rIns="180000" bIns="18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b="1" i="0" baseline="0"/>
              <a:t>Bildtext 12 PT xxxxxxxx xxxx xxxxx xxx xxxxxxxx xxxx xxxxx xxx xxxx xxxx xxxx xxxxx xxx xxxxxxxx xxxx</a:t>
            </a:r>
            <a:endParaRPr lang="de-DE" sz="1200" b="1" i="0" baseline="0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931C967E-4137-CD49-A3AC-F88CE886D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0" y="1882775"/>
            <a:ext cx="4314225" cy="4464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E9206392-B2A0-B946-8F1F-817148F150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275" y="2618530"/>
            <a:ext cx="4314225" cy="3400425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</a:p>
          <a:p>
            <a:pPr>
              <a:lnSpc>
                <a:spcPct val="100000"/>
              </a:lnSpc>
            </a:pPr>
            <a:endParaRPr lang="de-DE" sz="1400" b="0" i="0" baseline="0" dirty="0" err="1"/>
          </a:p>
          <a:p>
            <a:pPr>
              <a:lnSpc>
                <a:spcPct val="100000"/>
              </a:lnSpc>
            </a:pPr>
            <a:r>
              <a:rPr lang="de-DE" sz="1400" b="1" i="0" cap="all" baseline="0" dirty="0" err="1"/>
              <a:t>Zwischentitel</a:t>
            </a:r>
            <a:r>
              <a:rPr lang="de-DE" sz="1400" b="0" i="0" baseline="0" dirty="0"/>
              <a:t> </a:t>
            </a:r>
          </a:p>
          <a:p>
            <a:pPr>
              <a:lnSpc>
                <a:spcPct val="100000"/>
              </a:lnSpc>
            </a:pP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9DF085A-F451-0444-8D9A-FEB9BDDB4B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9E6312D6-C618-4C48-844E-1540B10EB8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73B61560-E508-5F43-B009-7F688C681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2D83155-DB55-4841-9130-F5985DA76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7" name="Bildplatzhalter 8">
            <a:extLst>
              <a:ext uri="{FF2B5EF4-FFF2-40B4-BE49-F238E27FC236}">
                <a16:creationId xmlns:a16="http://schemas.microsoft.com/office/drawing/2014/main" id="{075806CF-E363-124E-900F-DF76698F622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8" name="Bildplatzhalter 10">
            <a:extLst>
              <a:ext uri="{FF2B5EF4-FFF2-40B4-BE49-F238E27FC236}">
                <a16:creationId xmlns:a16="http://schemas.microsoft.com/office/drawing/2014/main" id="{A2B553DD-8F58-9D48-B751-8DA95F1F60F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Bildplatzhalter 13">
            <a:extLst>
              <a:ext uri="{FF2B5EF4-FFF2-40B4-BE49-F238E27FC236}">
                <a16:creationId xmlns:a16="http://schemas.microsoft.com/office/drawing/2014/main" id="{D1CA085B-6CFC-0E44-A744-F469D66D38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Diagrammplatzhalter 15">
            <a:extLst>
              <a:ext uri="{FF2B5EF4-FFF2-40B4-BE49-F238E27FC236}">
                <a16:creationId xmlns:a16="http://schemas.microsoft.com/office/drawing/2014/main" id="{DD013DB5-B4AE-AC4D-885F-3F68D76507B7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Tabellenplatzhalter 18">
            <a:extLst>
              <a:ext uri="{FF2B5EF4-FFF2-40B4-BE49-F238E27FC236}">
                <a16:creationId xmlns:a16="http://schemas.microsoft.com/office/drawing/2014/main" id="{11055304-E47C-664D-93B5-5782E4924474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Medienplatzhalter 20">
            <a:extLst>
              <a:ext uri="{FF2B5EF4-FFF2-40B4-BE49-F238E27FC236}">
                <a16:creationId xmlns:a16="http://schemas.microsoft.com/office/drawing/2014/main" id="{62647713-777B-694F-A3B5-66C3FD6A98C9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70A3E187-CA09-C24A-BD13-E7118E61C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F373B9D8-729E-9748-BCBD-1503799000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3A4B519A-62CC-EA44-9ED6-8545ECD392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DFD5305D-D8A9-DB49-9F35-1407574FAE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37690957-FB4B-8041-B184-7769C1D266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324A41D2-EEBD-CA4B-962F-DAA0BC44DA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B9F5ADF0-AD92-2948-94A0-3C42BCBC26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47FCB918-751E-034E-AD41-3817133310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051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Titelfolie mit Hintergr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2647CEFA-FC70-614D-9EA0-9618BA83EE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275" y="6052561"/>
            <a:ext cx="3818925" cy="28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180000" rIns="0" bIns="18000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>
                <a:solidFill>
                  <a:schemeClr val="tx1"/>
                </a:solidFill>
              </a:rPr>
              <a:t>MIT UNTERLEGUNG AUF BILD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E24CA44-2778-EB45-8E67-191F6F8D43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276" y="5676401"/>
            <a:ext cx="6399564" cy="324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72000" tIns="32400" rIns="0" bIns="3240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OPTIONAL: </a:t>
            </a:r>
            <a:r>
              <a:rPr lang="de-DE" sz="2000" b="0" i="0" cap="all" baseline="0">
                <a:solidFill>
                  <a:schemeClr val="tx1"/>
                </a:solidFill>
              </a:rPr>
              <a:t>SUBLINE 20 PT IN GROSSBUcHSTABEN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621465E8-A3B6-6D47-95D4-5D6ABAD1F4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275" y="4492081"/>
            <a:ext cx="6281548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72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Titelfolien headline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5B88B8F-47EF-A440-B98C-94F8BA041E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275" y="5084241"/>
            <a:ext cx="5156836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72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mit unterlegung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50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Standard/Elemente-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52559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think-cell Folie" r:id="rId4" imgW="286" imgH="286" progId="TCLayout.ActiveDocument.1">
                  <p:embed/>
                </p:oleObj>
              </mc:Choice>
              <mc:Fallback>
                <p:oleObj name="think-cell Folie" r:id="rId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85615C0-79DE-0647-86E9-FC4A5104D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520000"/>
            <a:ext cx="4296500" cy="3788725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469C0-BF66-284D-AF1A-0763F75DC1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E2222A1-92F3-4A4B-83AA-D353EE6B0B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6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BFF9825-786C-2C49-B0FA-72809292B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957234A6-0AD7-4F49-8DD1-15EA36881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F11064B7-3117-9543-BEF6-71E97A2D6A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2BEADD-A481-FE43-AABF-957DA8CB0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1989138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166EF8E-EB2A-EB48-BB60-4B1D355E1F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77E9830-7A07-CF40-BDA3-D75CBB4602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BF5E17-98E4-0943-AE6F-0F295268B1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1BE15CE4-9165-544B-9BF3-37AB43569E4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abellenplatzhalter 18">
            <a:extLst>
              <a:ext uri="{FF2B5EF4-FFF2-40B4-BE49-F238E27FC236}">
                <a16:creationId xmlns:a16="http://schemas.microsoft.com/office/drawing/2014/main" id="{16CF6CFB-DCFC-2C46-B55F-BA18D5E7FF5A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Medienplatzhalter 20">
            <a:extLst>
              <a:ext uri="{FF2B5EF4-FFF2-40B4-BE49-F238E27FC236}">
                <a16:creationId xmlns:a16="http://schemas.microsoft.com/office/drawing/2014/main" id="{38D4A8B8-526D-C948-BB88-A75DAE8FAC76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FEE4161C-7897-EE40-9DEA-98B476D65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7D438795-90C3-E440-BB7C-B9E63F0E99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D0EDABB-27C6-9945-AE3D-5BAAB3C726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8F533E61-D4D7-494A-A07E-259CAEBFE8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DBE60186-A68F-B24B-9119-3977E25F3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D40DAA7D-B0D2-B741-9738-0770480B42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D06D9681-641F-C846-85E4-158F85B6B9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9525A1C3-9C0B-4647-A5FE-50A66EB693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737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E51CC2F-04AA-FF4E-9B4B-A5F166AAF9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1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7262A9A7-46A6-2D41-8A20-31FF9C6022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AB38D87B-077B-6B44-8E7A-1BC938F04C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27CE8DBA-30EC-7745-B8EE-5059D4490F8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DD1C822D-9772-4B4B-AAE6-5DCB1782FE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>
            <a:extLst>
              <a:ext uri="{FF2B5EF4-FFF2-40B4-BE49-F238E27FC236}">
                <a16:creationId xmlns:a16="http://schemas.microsoft.com/office/drawing/2014/main" id="{07E8FFCC-45DF-E144-B80D-602336B97D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20000" y="198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5" name="Bildplatzhalter 2">
            <a:extLst>
              <a:ext uri="{FF2B5EF4-FFF2-40B4-BE49-F238E27FC236}">
                <a16:creationId xmlns:a16="http://schemas.microsoft.com/office/drawing/2014/main" id="{60BF9E04-524B-D447-A630-ACEBF70BE87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0001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6" name="Bildplatzhalter 2">
            <a:extLst>
              <a:ext uri="{FF2B5EF4-FFF2-40B4-BE49-F238E27FC236}">
                <a16:creationId xmlns:a16="http://schemas.microsoft.com/office/drawing/2014/main" id="{B7A68D87-3EB8-8B44-9EDD-971FC52E635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5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7" name="Bildplatzhalter 2">
            <a:extLst>
              <a:ext uri="{FF2B5EF4-FFF2-40B4-BE49-F238E27FC236}">
                <a16:creationId xmlns:a16="http://schemas.microsoft.com/office/drawing/2014/main" id="{802376CC-7EBB-7E4A-8915-34462FA457F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3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8" name="Bildplatzhalter 2">
            <a:extLst>
              <a:ext uri="{FF2B5EF4-FFF2-40B4-BE49-F238E27FC236}">
                <a16:creationId xmlns:a16="http://schemas.microsoft.com/office/drawing/2014/main" id="{E90AE13D-A858-BD48-85AD-D14C0EA8D5A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id="{120F739C-790C-D147-8EFB-6F87DA22D03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0" name="Bildplatzhalter 2">
            <a:extLst>
              <a:ext uri="{FF2B5EF4-FFF2-40B4-BE49-F238E27FC236}">
                <a16:creationId xmlns:a16="http://schemas.microsoft.com/office/drawing/2014/main" id="{C63B11AD-8A78-234F-8B61-40F6F5F656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20000" y="4140000"/>
            <a:ext cx="1800000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platzhalter 7">
            <a:extLst>
              <a:ext uri="{FF2B5EF4-FFF2-40B4-BE49-F238E27FC236}">
                <a16:creationId xmlns:a16="http://schemas.microsoft.com/office/drawing/2014/main" id="{2F192A3A-B217-CB40-8CE5-4A2967F017D5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 indent="0">
              <a:lnSpc>
                <a:spcPts val="4000"/>
              </a:lnSpc>
              <a:tabLst/>
            </a:pPr>
            <a:endParaRPr lang="de-DE" sz="3500" cap="all" baseline="0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A5E8A07-A535-4149-80BC-E0515A3D9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2: 6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4048AF09-3345-F445-8A8F-5522750B2F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065473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3E84888F-D3DB-2340-9F01-FEB3E03FDB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36301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B5EBE3E4-CC86-3445-A053-2AAC074021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7660559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444F12D-2467-0844-AB22-F17A256A30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958102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D5397811-2C6D-ED4E-8EEF-A23B80806C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60000" y="7065473"/>
            <a:ext cx="2160257" cy="1144629"/>
          </a:xfrm>
          <a:prstGeom prst="rect">
            <a:avLst/>
          </a:prstGeom>
          <a:solidFill>
            <a:srgbClr val="DF202D"/>
          </a:solidFill>
        </p:spPr>
        <p:txBody>
          <a:bodyPr wrap="square" lIns="180000" tIns="180000" rIns="180000" bIns="180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b="1" i="0" baseline="0"/>
              <a:t>Bildtext 12 PT xxxxxxxx xxxx xxxxx xxx xxxxxxxx xxxx xxxxx xxx xxxx</a:t>
            </a:r>
            <a:endParaRPr lang="de-DE" sz="1200" b="1" i="0" baseline="0" dirty="0"/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C653CC8B-1FF1-BA40-B0C3-FDE1D08554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-1001663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9D6BA476-15C8-B841-A1D2-45EB2FCCAB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-589422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DE354E8B-E014-EC48-A67F-2E4609CB58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86223" y="7008142"/>
            <a:ext cx="2350352" cy="742890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</a:t>
            </a:r>
          </a:p>
        </p:txBody>
      </p:sp>
      <p:sp>
        <p:nvSpPr>
          <p:cNvPr id="49" name="Inhaltsplatzhalter 2">
            <a:extLst>
              <a:ext uri="{FF2B5EF4-FFF2-40B4-BE49-F238E27FC236}">
                <a16:creationId xmlns:a16="http://schemas.microsoft.com/office/drawing/2014/main" id="{6D0B4AE8-E5BA-5846-BDEE-C51C5185B0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755358" y="-1326574"/>
            <a:ext cx="2160587" cy="118111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</a:t>
            </a:r>
          </a:p>
          <a:p>
            <a:r>
              <a:rPr lang="de-DE"/>
              <a:t>xxxxx xxxxx xxxxx xxxxx xxxxx xxxxxv</a:t>
            </a:r>
          </a:p>
        </p:txBody>
      </p:sp>
      <p:sp>
        <p:nvSpPr>
          <p:cNvPr id="50" name="Inhaltsplatzhalter 2">
            <a:extLst>
              <a:ext uri="{FF2B5EF4-FFF2-40B4-BE49-F238E27FC236}">
                <a16:creationId xmlns:a16="http://schemas.microsoft.com/office/drawing/2014/main" id="{0ED34519-8893-6548-8694-5252CA9DB3C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004481" y="-1326574"/>
            <a:ext cx="2160587" cy="111692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Emblem 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B64E5B6A-87A3-7845-AEB3-20383D3E3CD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21000" y="6992591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079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1 Standard/Elemente-Samm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469C0-BF66-284D-AF1A-0763F75DC1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E2222A1-92F3-4A4B-83AA-D353EE6B0B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1BFF9825-786C-2C49-B0FA-72809292B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4" y="3014404"/>
            <a:ext cx="8130029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Headline Titelfolie </a:t>
            </a:r>
          </a:p>
          <a:p>
            <a:r>
              <a:rPr lang="de-DE" dirty="0"/>
              <a:t>ohne Bild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957234A6-0AD7-4F49-8DD1-15EA36881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F11064B7-3117-9543-BEF6-71E97A2D6A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2BEADD-A481-FE43-AABF-957DA8CB0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16789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166EF8E-EB2A-EB48-BB60-4B1D355E1F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77E9830-7A07-CF40-BDA3-D75CBB4602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BF5E17-98E4-0943-AE6F-0F295268B1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1BE15CE4-9165-544B-9BF3-37AB43569E4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abellenplatzhalter 18">
            <a:extLst>
              <a:ext uri="{FF2B5EF4-FFF2-40B4-BE49-F238E27FC236}">
                <a16:creationId xmlns:a16="http://schemas.microsoft.com/office/drawing/2014/main" id="{16CF6CFB-DCFC-2C46-B55F-BA18D5E7FF5A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Medienplatzhalter 20">
            <a:extLst>
              <a:ext uri="{FF2B5EF4-FFF2-40B4-BE49-F238E27FC236}">
                <a16:creationId xmlns:a16="http://schemas.microsoft.com/office/drawing/2014/main" id="{38D4A8B8-526D-C948-BB88-A75DAE8FAC76}"/>
              </a:ext>
            </a:extLst>
          </p:cNvPr>
          <p:cNvSpPr>
            <a:spLocks noGrp="1"/>
          </p:cNvSpPr>
          <p:nvPr>
            <p:ph type="media" sz="quarter" idx="30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FEE4161C-7897-EE40-9DEA-98B476D65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7D438795-90C3-E440-BB7C-B9E63F0E99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D0EDABB-27C6-9945-AE3D-5BAAB3C726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8F533E61-D4D7-494A-A07E-259CAEBFE8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DBE60186-A68F-B24B-9119-3977E25F3D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D40DAA7D-B0D2-B741-9738-0770480B42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37D6935-BD1D-4840-8076-9B628AF225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E831491A-B722-0D45-830E-FAB2F331C8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3DC5FBB-9D61-8C46-879B-FABE2AE9C219}"/>
              </a:ext>
            </a:extLst>
          </p:cNvPr>
          <p:cNvCxnSpPr/>
          <p:nvPr userDrawn="1"/>
        </p:nvCxnSpPr>
        <p:spPr>
          <a:xfrm>
            <a:off x="695325" y="7317432"/>
            <a:ext cx="6301946" cy="0"/>
          </a:xfrm>
          <a:prstGeom prst="straightConnector1">
            <a:avLst/>
          </a:prstGeom>
          <a:ln w="38100">
            <a:solidFill>
              <a:srgbClr val="DF202D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6E27FF56-53C5-4342-8EA5-AACE9031B0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814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Bildvorl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ildplatzhalter 2">
            <a:extLst>
              <a:ext uri="{FF2B5EF4-FFF2-40B4-BE49-F238E27FC236}">
                <a16:creationId xmlns:a16="http://schemas.microsoft.com/office/drawing/2014/main" id="{4AD5C62D-9AA4-3E4A-B502-87A601F163B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0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0" name="Bildplatzhalter 2">
            <a:extLst>
              <a:ext uri="{FF2B5EF4-FFF2-40B4-BE49-F238E27FC236}">
                <a16:creationId xmlns:a16="http://schemas.microsoft.com/office/drawing/2014/main" id="{40196C6F-8FE9-D94A-80C4-FDD24A0EC2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6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1" name="Bildplatzhalter 2">
            <a:extLst>
              <a:ext uri="{FF2B5EF4-FFF2-40B4-BE49-F238E27FC236}">
                <a16:creationId xmlns:a16="http://schemas.microsoft.com/office/drawing/2014/main" id="{9AC3E2AF-7AF3-5A48-AA30-AB0EFCFE39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2" name="Bildplatzhalter 2">
            <a:extLst>
              <a:ext uri="{FF2B5EF4-FFF2-40B4-BE49-F238E27FC236}">
                <a16:creationId xmlns:a16="http://schemas.microsoft.com/office/drawing/2014/main" id="{E12A7B01-2B39-5A44-AD72-7A71A8D55B6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87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3" name="Bildplatzhalter 2">
            <a:extLst>
              <a:ext uri="{FF2B5EF4-FFF2-40B4-BE49-F238E27FC236}">
                <a16:creationId xmlns:a16="http://schemas.microsoft.com/office/drawing/2014/main" id="{403A86EF-611C-3C4A-84BE-6997AB0940D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3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4" name="Bildplatzhalter 2">
            <a:extLst>
              <a:ext uri="{FF2B5EF4-FFF2-40B4-BE49-F238E27FC236}">
                <a16:creationId xmlns:a16="http://schemas.microsoft.com/office/drawing/2014/main" id="{18F82B40-F911-7045-AF23-FCC0B476AA8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19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5" name="Bildplatzhalter 2">
            <a:extLst>
              <a:ext uri="{FF2B5EF4-FFF2-40B4-BE49-F238E27FC236}">
                <a16:creationId xmlns:a16="http://schemas.microsoft.com/office/drawing/2014/main" id="{66B71BBC-D933-C14B-BEF6-716C999CD7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55706" y="4140000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7" name="Bildplatzhalter 2">
            <a:extLst>
              <a:ext uri="{FF2B5EF4-FFF2-40B4-BE49-F238E27FC236}">
                <a16:creationId xmlns:a16="http://schemas.microsoft.com/office/drawing/2014/main" id="{563997D5-1BEE-AD45-AA85-400A87A628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8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8" name="Bildplatzhalter 2">
            <a:extLst>
              <a:ext uri="{FF2B5EF4-FFF2-40B4-BE49-F238E27FC236}">
                <a16:creationId xmlns:a16="http://schemas.microsoft.com/office/drawing/2014/main" id="{6B14F843-4C2B-4043-BF4A-C55E6F3DBB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4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5" name="Bildplatzhalter 2">
            <a:extLst>
              <a:ext uri="{FF2B5EF4-FFF2-40B4-BE49-F238E27FC236}">
                <a16:creationId xmlns:a16="http://schemas.microsoft.com/office/drawing/2014/main" id="{B1BF2C2B-08EC-3441-90D3-18C7324B3B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0" y="1980001"/>
            <a:ext cx="2160587" cy="2160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0" tIns="0" rIns="0" bIns="0"/>
          <a:lstStyle>
            <a:lvl1pPr marL="0" indent="0">
              <a:buNone/>
              <a:tabLst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3" name="Titelplatzhalter 7">
            <a:extLst>
              <a:ext uri="{FF2B5EF4-FFF2-40B4-BE49-F238E27FC236}">
                <a16:creationId xmlns:a16="http://schemas.microsoft.com/office/drawing/2014/main" id="{1304A028-3A2C-B94C-9B45-98AFB2566BE6}"/>
              </a:ext>
            </a:extLst>
          </p:cNvPr>
          <p:cNvSpPr txBox="1">
            <a:spLocks/>
          </p:cNvSpPr>
          <p:nvPr userDrawn="1"/>
        </p:nvSpPr>
        <p:spPr>
          <a:xfrm>
            <a:off x="695325" y="506084"/>
            <a:ext cx="8640763" cy="108776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>
              <a:lnSpc>
                <a:spcPts val="4000"/>
              </a:lnSpc>
            </a:pPr>
            <a:endParaRPr lang="de-DE" sz="3500" cap="all" dirty="0">
              <a:solidFill>
                <a:srgbClr val="000000"/>
              </a:solidFill>
            </a:endParaRP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A367D9EE-7390-7549-AFD6-5E294B002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variante 2: 10 Bilder</a:t>
            </a:r>
            <a:br>
              <a:rPr lang="de-DE" dirty="0"/>
            </a:br>
            <a:r>
              <a:rPr lang="de-DE" dirty="0"/>
              <a:t>FÜR DIE BILDANORDNUNG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3EDE2048-91F8-044B-A456-4536EC636C2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336088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 typeface="Wingdings" pitchFamily="2" charset="2"/>
              <a:buChar char="§"/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60C2749D-A5EF-C94C-B772-CA8EAFF9C0F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96675" y="-2981452"/>
            <a:ext cx="2160587" cy="225698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DF202D"/>
              </a:buClr>
              <a:buFontTx/>
              <a:buBlip>
                <a:blip r:embed="rId2"/>
              </a:buBlip>
              <a:defRPr sz="1400"/>
            </a:lvl1pPr>
          </a:lstStyle>
          <a:p>
            <a:r>
              <a:rPr lang="de-DE"/>
              <a:t>Aufzählung normal xxxx xxxxx xxxxx xxxxx</a:t>
            </a:r>
          </a:p>
          <a:p>
            <a:r>
              <a:rPr lang="de-DE"/>
              <a:t>xxxxx xxxxx xxxxx xxxxx xxxxx xxxxx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5D72DFF-3A0E-5F4D-A070-A34496950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4214" y="-2010063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5D1F6561-678D-D740-9E9E-BDA11785B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3827" y="-3267744"/>
            <a:ext cx="2159000" cy="1080000"/>
          </a:xfrm>
          <a:prstGeom prst="rect">
            <a:avLst/>
          </a:prstGeom>
          <a:solidFill>
            <a:srgbClr val="DF202D"/>
          </a:solidFill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200" b="1" i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Bildtext 12 PT xxxx xxxxxxx xxxxxx xxxxxxx xxxxxx xxxxxxx xxxxxx xxxxxxx xxxxxx xxxxxxx xxxxxx xxxxxxx xxx</a:t>
            </a:r>
          </a:p>
        </p:txBody>
      </p:sp>
      <p:sp>
        <p:nvSpPr>
          <p:cNvPr id="29" name="Bildplatzhalter 8">
            <a:extLst>
              <a:ext uri="{FF2B5EF4-FFF2-40B4-BE49-F238E27FC236}">
                <a16:creationId xmlns:a16="http://schemas.microsoft.com/office/drawing/2014/main" id="{82AB34F4-E155-7540-8E88-4A4C9811F6B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2936760" y="908050"/>
            <a:ext cx="2160000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Bildplatzhalter 10">
            <a:extLst>
              <a:ext uri="{FF2B5EF4-FFF2-40B4-BE49-F238E27FC236}">
                <a16:creationId xmlns:a16="http://schemas.microsoft.com/office/drawing/2014/main" id="{78F45754-B781-A849-9B0C-E7184D6A1C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936538" y="3284538"/>
            <a:ext cx="2160000" cy="21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Bildplatzhalter 13">
            <a:extLst>
              <a:ext uri="{FF2B5EF4-FFF2-40B4-BE49-F238E27FC236}">
                <a16:creationId xmlns:a16="http://schemas.microsoft.com/office/drawing/2014/main" id="{E2E8C540-3F89-9746-ADA6-8B5E56AAA29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936538" y="5732463"/>
            <a:ext cx="2160587" cy="2160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Diagrammplatzhalter 15">
            <a:extLst>
              <a:ext uri="{FF2B5EF4-FFF2-40B4-BE49-F238E27FC236}">
                <a16:creationId xmlns:a16="http://schemas.microsoft.com/office/drawing/2014/main" id="{088D53EE-5970-2248-81E0-6AF4F485D73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2936538" y="8238727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Tabellenplatzhalter 18">
            <a:extLst>
              <a:ext uri="{FF2B5EF4-FFF2-40B4-BE49-F238E27FC236}">
                <a16:creationId xmlns:a16="http://schemas.microsoft.com/office/drawing/2014/main" id="{30063B44-EA86-804F-BF77-B06FFD1B62BD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10632504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Medienplatzhalter 20">
            <a:extLst>
              <a:ext uri="{FF2B5EF4-FFF2-40B4-BE49-F238E27FC236}">
                <a16:creationId xmlns:a16="http://schemas.microsoft.com/office/drawing/2014/main" id="{0DCF02F4-20E2-EB45-886F-11E5F99D5F8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8328470" y="8239125"/>
            <a:ext cx="2160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2DD65499-C234-9643-99B0-0608B171F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528736" y="-2000079"/>
            <a:ext cx="252628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Störer für stichworte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D36CEE22-CB43-B34E-B6D6-2361DD69F9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-528736" y="-1702536"/>
            <a:ext cx="3010916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kleinerer schriftgrösse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CBD7AA22-2485-634E-972C-A1AB4E2CF8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28736" y="-1404993"/>
            <a:ext cx="2059940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Mehrzeilig jeweils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0834D612-3E3F-D24B-AAF3-BCBB6A0C7D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528736" y="-1107450"/>
            <a:ext cx="3074924" cy="252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cap="all" baseline="0" dirty="0">
                <a:solidFill>
                  <a:schemeClr val="bg1"/>
                </a:solidFill>
              </a:rPr>
              <a:t>In einem neuen roten balken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A429667C-D0C9-F44F-83A3-23C92B1D4F3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-528736" y="-3267744"/>
            <a:ext cx="4820400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SUBLINE 20 PT GROSSBUCHSTABEN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A3B79051-440D-BE4B-924E-2E01667348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528736" y="-2855503"/>
            <a:ext cx="2571277" cy="36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cap="all" baseline="0"/>
              <a:t>Auch mehrzeilig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8F95DEBF-695A-8448-8BB9-E734CDC0CD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0000" y="8257708"/>
            <a:ext cx="4296500" cy="1665183"/>
          </a:xfrm>
          <a:prstGeom prst="rect">
            <a:avLst/>
          </a:prstGeom>
        </p:spPr>
        <p:txBody>
          <a:bodyPr lIns="0" tIns="0" rIns="28800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i="0" baseline="0" dirty="0"/>
              <a:t>Text normal 14 PT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</a:t>
            </a:r>
            <a:r>
              <a:rPr lang="de-DE" sz="1400" b="0" i="0" baseline="0"/>
              <a:t>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err="1"/>
              <a:t>xxxxxxxx</a:t>
            </a:r>
            <a:r>
              <a:rPr lang="de-DE" sz="1400" b="0" i="0" baseline="0"/>
              <a:t> xxxxx </a:t>
            </a:r>
            <a:r>
              <a:rPr lang="de-DE" sz="1400" b="0" i="0" baseline="0" dirty="0" err="1"/>
              <a:t>xxxxx</a:t>
            </a:r>
            <a:r>
              <a:rPr lang="de-DE" sz="1400" b="0" i="0" baseline="0" dirty="0"/>
              <a:t> xxx </a:t>
            </a:r>
            <a:r>
              <a:rPr lang="de-DE" sz="1400" b="0" i="0" baseline="0" dirty="0" err="1"/>
              <a:t>xxxxxxxx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</a:t>
            </a:r>
            <a:r>
              <a:rPr lang="de-DE" sz="1400" b="0" i="0" baseline="0" dirty="0"/>
              <a:t> </a:t>
            </a:r>
            <a:r>
              <a:rPr lang="de-DE" sz="1400" b="0" i="0" baseline="0" dirty="0" err="1"/>
              <a:t>xxxxx</a:t>
            </a:r>
            <a:endParaRPr lang="de-DE" sz="1400" b="0" i="0" baseline="0" dirty="0"/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A9A5B122-7224-5A49-B7AC-E51FE00C1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7690643"/>
            <a:ext cx="6162675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cap="all" baseline="0"/>
            </a:lvl1pPr>
          </a:lstStyle>
          <a:p>
            <a:r>
              <a:rPr lang="de-DE"/>
              <a:t>Subline 20 PT grossbuchstaben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6E27FF56-53C5-4342-8EA5-AACE9031B0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884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1.xml"/><Relationship Id="rId9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87543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think-cell Folie" r:id="rId11" imgW="278" imgH="278" progId="TCLayout.ActiveDocument.1">
                  <p:embed/>
                </p:oleObj>
              </mc:Choice>
              <mc:Fallback>
                <p:oleObj name="think-cell Folie" r:id="rId11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>
            <a:extLst>
              <a:ext uri="{FF2B5EF4-FFF2-40B4-BE49-F238E27FC236}">
                <a16:creationId xmlns:a16="http://schemas.microsoft.com/office/drawing/2014/main" id="{B470EF4C-4851-294D-B824-2DE6AECD048D}"/>
              </a:ext>
            </a:extLst>
          </p:cNvPr>
          <p:cNvSpPr/>
          <p:nvPr userDrawn="1"/>
        </p:nvSpPr>
        <p:spPr>
          <a:xfrm>
            <a:off x="9336406" y="548455"/>
            <a:ext cx="2855594" cy="133114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671ACF-0DA8-294C-8B4C-CD7ED1581C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52402" y="665344"/>
            <a:ext cx="1551460" cy="93087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C4D-9ECD-4F57-BC30-D09909B1F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000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3" r:id="rId2"/>
    <p:sldLayoutId id="2147483676" r:id="rId3"/>
    <p:sldLayoutId id="2147483677" r:id="rId4"/>
    <p:sldLayoutId id="2147483680" r:id="rId5"/>
    <p:sldLayoutId id="2147483655" r:id="rId6"/>
    <p:sldLayoutId id="2147483688" r:id="rId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8" userDrawn="1">
          <p15:clr>
            <a:srgbClr val="F26B43"/>
          </p15:clr>
        </p15:guide>
        <p15:guide id="3" orient="horz" pos="1003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572" userDrawn="1">
          <p15:clr>
            <a:srgbClr val="F26B43"/>
          </p15:clr>
        </p15:guide>
        <p15:guide id="6" pos="1799" userDrawn="1">
          <p15:clr>
            <a:srgbClr val="F26B43"/>
          </p15:clr>
        </p15:guide>
        <p15:guide id="7" pos="3160" userDrawn="1">
          <p15:clr>
            <a:srgbClr val="F26B43"/>
          </p15:clr>
        </p15:guide>
        <p15:guide id="8" pos="4520" userDrawn="1">
          <p15:clr>
            <a:srgbClr val="F26B43"/>
          </p15:clr>
        </p15:guide>
        <p15:guide id="9" pos="5881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orient="horz" pos="26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think-cell Folie" r:id="rId11" imgW="278" imgH="278" progId="TCLayout.ActiveDocument.1">
                  <p:embed/>
                </p:oleObj>
              </mc:Choice>
              <mc:Fallback>
                <p:oleObj name="think-cell Folie" r:id="rId11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>
            <a:extLst>
              <a:ext uri="{FF2B5EF4-FFF2-40B4-BE49-F238E27FC236}">
                <a16:creationId xmlns:a16="http://schemas.microsoft.com/office/drawing/2014/main" id="{B470EF4C-4851-294D-B824-2DE6AECD048D}"/>
              </a:ext>
            </a:extLst>
          </p:cNvPr>
          <p:cNvSpPr/>
          <p:nvPr userDrawn="1"/>
        </p:nvSpPr>
        <p:spPr>
          <a:xfrm>
            <a:off x="9336406" y="548455"/>
            <a:ext cx="2855594" cy="133114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671ACF-0DA8-294C-8B4C-CD7ED1581C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52402" y="665344"/>
            <a:ext cx="1551460" cy="93087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FF56-53C5-4342-8EA5-AACE9031B0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930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1003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572">
          <p15:clr>
            <a:srgbClr val="F26B43"/>
          </p15:clr>
        </p15:guide>
        <p15:guide id="5" pos="1799">
          <p15:clr>
            <a:srgbClr val="F26B43"/>
          </p15:clr>
        </p15:guide>
        <p15:guide id="6" pos="3160">
          <p15:clr>
            <a:srgbClr val="F26B43"/>
          </p15:clr>
        </p15:guide>
        <p15:guide id="7" pos="4520">
          <p15:clr>
            <a:srgbClr val="F26B43"/>
          </p15:clr>
        </p15:guide>
        <p15:guide id="8" pos="5881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1253">
          <p15:clr>
            <a:srgbClr val="F26B43"/>
          </p15:clr>
        </p15:guide>
        <p15:guide id="11" orient="horz" pos="26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92658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think-cell Folie" r:id="rId10" imgW="281" imgH="281" progId="TCLayout.ActiveDocument.1">
                  <p:embed/>
                </p:oleObj>
              </mc:Choice>
              <mc:Fallback>
                <p:oleObj name="think-cell Folie" r:id="rId10" imgW="281" imgH="2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>
            <a:extLst>
              <a:ext uri="{FF2B5EF4-FFF2-40B4-BE49-F238E27FC236}">
                <a16:creationId xmlns:a16="http://schemas.microsoft.com/office/drawing/2014/main" id="{B470EF4C-4851-294D-B824-2DE6AECD048D}"/>
              </a:ext>
            </a:extLst>
          </p:cNvPr>
          <p:cNvSpPr/>
          <p:nvPr userDrawn="1"/>
        </p:nvSpPr>
        <p:spPr>
          <a:xfrm>
            <a:off x="9336406" y="548455"/>
            <a:ext cx="2855594" cy="133114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671ACF-0DA8-294C-8B4C-CD7ED1581CF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52402" y="665344"/>
            <a:ext cx="1551460" cy="93087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8F49-93FD-4465-9AE2-E26144DB1D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18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1003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572">
          <p15:clr>
            <a:srgbClr val="F26B43"/>
          </p15:clr>
        </p15:guide>
        <p15:guide id="5" pos="1799">
          <p15:clr>
            <a:srgbClr val="F26B43"/>
          </p15:clr>
        </p15:guide>
        <p15:guide id="6" pos="3160">
          <p15:clr>
            <a:srgbClr val="F26B43"/>
          </p15:clr>
        </p15:guide>
        <p15:guide id="7" pos="4520">
          <p15:clr>
            <a:srgbClr val="F26B43"/>
          </p15:clr>
        </p15:guide>
        <p15:guide id="8" pos="5881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1253">
          <p15:clr>
            <a:srgbClr val="F26B43"/>
          </p15:clr>
        </p15:guide>
        <p15:guide id="11" orient="horz" pos="26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emf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18" Type="http://schemas.openxmlformats.org/officeDocument/2006/relationships/image" Target="../media/image6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9.pn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tags" Target="../tags/tag18.xml"/><Relationship Id="rId16" Type="http://schemas.openxmlformats.org/officeDocument/2006/relationships/image" Target="../media/image64.jpeg"/><Relationship Id="rId20" Type="http://schemas.openxmlformats.org/officeDocument/2006/relationships/image" Target="../media/image68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59.emf"/><Relationship Id="rId24" Type="http://schemas.openxmlformats.org/officeDocument/2006/relationships/image" Target="../media/image72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63.png"/><Relationship Id="rId23" Type="http://schemas.openxmlformats.org/officeDocument/2006/relationships/image" Target="../media/image71.jpe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8.jpeg"/><Relationship Id="rId18" Type="http://schemas.openxmlformats.org/officeDocument/2006/relationships/image" Target="../media/image21.png"/><Relationship Id="rId3" Type="http://schemas.openxmlformats.org/officeDocument/2006/relationships/tags" Target="../tags/tag7.xml"/><Relationship Id="rId21" Type="http://schemas.openxmlformats.org/officeDocument/2006/relationships/image" Target="../media/image24.jpe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jpeg"/><Relationship Id="rId17" Type="http://schemas.openxmlformats.org/officeDocument/2006/relationships/chart" Target="../charts/chart1.xml"/><Relationship Id="rId2" Type="http://schemas.openxmlformats.org/officeDocument/2006/relationships/tags" Target="../tags/tag6.xml"/><Relationship Id="rId16" Type="http://schemas.openxmlformats.org/officeDocument/2006/relationships/image" Target="../media/image20.jpeg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2.jpeg"/><Relationship Id="rId4" Type="http://schemas.openxmlformats.org/officeDocument/2006/relationships/tags" Target="../tags/tag8.xml"/><Relationship Id="rId9" Type="http://schemas.openxmlformats.org/officeDocument/2006/relationships/image" Target="../media/image14.emf"/><Relationship Id="rId1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6.bin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9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5" Type="http://schemas.openxmlformats.org/officeDocument/2006/relationships/chart" Target="../charts/chart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platzhalter 89">
            <a:extLst>
              <a:ext uri="{FF2B5EF4-FFF2-40B4-BE49-F238E27FC236}">
                <a16:creationId xmlns:a16="http://schemas.microsoft.com/office/drawing/2014/main" id="{543E3FF5-5AFF-D745-B293-1BF724C973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110106"/>
            <a:ext cx="6578686" cy="236719"/>
          </a:xfrm>
        </p:spPr>
        <p:txBody>
          <a:bodyPr lIns="72000" tIns="18000" bIns="0"/>
          <a:lstStyle/>
          <a:p>
            <a:r>
              <a:rPr lang="de-DE" sz="1400" b="0" dirty="0"/>
              <a:t>Wiener städtische </a:t>
            </a:r>
            <a:r>
              <a:rPr lang="de-DE" sz="1400" b="0" dirty="0" err="1"/>
              <a:t>versicherung</a:t>
            </a:r>
            <a:r>
              <a:rPr lang="de-DE" sz="1400" b="0" dirty="0"/>
              <a:t> </a:t>
            </a:r>
            <a:r>
              <a:rPr lang="de-DE" sz="1400" b="0" dirty="0" err="1"/>
              <a:t>ag</a:t>
            </a:r>
            <a:r>
              <a:rPr lang="de-DE" sz="1400" b="0" dirty="0"/>
              <a:t> Vienna insurance </a:t>
            </a:r>
            <a:r>
              <a:rPr lang="de-DE" sz="1400" b="0" dirty="0" err="1"/>
              <a:t>group</a:t>
            </a:r>
            <a:endParaRPr lang="de-DE" sz="1400" b="0" dirty="0"/>
          </a:p>
        </p:txBody>
      </p:sp>
      <p:sp>
        <p:nvSpPr>
          <p:cNvPr id="91" name="Textplatzhalter 90">
            <a:extLst>
              <a:ext uri="{FF2B5EF4-FFF2-40B4-BE49-F238E27FC236}">
                <a16:creationId xmlns:a16="http://schemas.microsoft.com/office/drawing/2014/main" id="{83176E1F-D437-4747-A1E9-9EAC2FA908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2275" y="4918801"/>
            <a:ext cx="2813085" cy="540000"/>
          </a:xfrm>
        </p:spPr>
        <p:txBody>
          <a:bodyPr/>
          <a:lstStyle/>
          <a:p>
            <a:r>
              <a:rPr lang="de-DE" dirty="0"/>
              <a:t>Herzlich</a:t>
            </a:r>
          </a:p>
        </p:txBody>
      </p:sp>
      <p:sp>
        <p:nvSpPr>
          <p:cNvPr id="92" name="Textplatzhalter 91">
            <a:extLst>
              <a:ext uri="{FF2B5EF4-FFF2-40B4-BE49-F238E27FC236}">
                <a16:creationId xmlns:a16="http://schemas.microsoft.com/office/drawing/2014/main" id="{FD9C143E-6E6A-6640-A84B-C0224AA4FA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2275" y="5514454"/>
            <a:ext cx="3940845" cy="540000"/>
          </a:xfrm>
        </p:spPr>
        <p:txBody>
          <a:bodyPr/>
          <a:lstStyle/>
          <a:p>
            <a:r>
              <a:rPr lang="de-DE"/>
              <a:t>Willkommen!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33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1BE0ABF-C2AC-0A44-B018-3C19615D292A}"/>
              </a:ext>
            </a:extLst>
          </p:cNvPr>
          <p:cNvSpPr txBox="1">
            <a:spLocks/>
          </p:cNvSpPr>
          <p:nvPr/>
        </p:nvSpPr>
        <p:spPr>
          <a:xfrm>
            <a:off x="702275" y="5214665"/>
            <a:ext cx="3665533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36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Produkte &amp;</a:t>
            </a:r>
            <a:endParaRPr lang="de-DE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CD1F48DE-A203-794E-B337-2A8993E484A7}"/>
              </a:ext>
            </a:extLst>
          </p:cNvPr>
          <p:cNvSpPr txBox="1">
            <a:spLocks/>
          </p:cNvSpPr>
          <p:nvPr/>
        </p:nvSpPr>
        <p:spPr>
          <a:xfrm>
            <a:off x="702275" y="5806825"/>
            <a:ext cx="2873446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36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578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9CFD599B-1B67-5749-8FDC-3EA72B49073D}"/>
              </a:ext>
            </a:extLst>
          </p:cNvPr>
          <p:cNvSpPr txBox="1">
            <a:spLocks/>
          </p:cNvSpPr>
          <p:nvPr/>
        </p:nvSpPr>
        <p:spPr>
          <a:xfrm>
            <a:off x="702275" y="464457"/>
            <a:ext cx="3564925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Produkte für Privatbereich</a:t>
            </a:r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261CB0AA-D6F7-414E-B0F8-F78A1FF7D191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3305845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72">
            <a:extLst>
              <a:ext uri="{FF2B5EF4-FFF2-40B4-BE49-F238E27FC236}">
                <a16:creationId xmlns:a16="http://schemas.microsoft.com/office/drawing/2014/main" id="{33B09408-6AFA-704C-A6AA-562732345F61}"/>
              </a:ext>
            </a:extLst>
          </p:cNvPr>
          <p:cNvSpPr txBox="1">
            <a:spLocks/>
          </p:cNvSpPr>
          <p:nvPr/>
        </p:nvSpPr>
        <p:spPr>
          <a:xfrm>
            <a:off x="709570" y="6477377"/>
            <a:ext cx="855942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chemeClr val="bg2">
                    <a:lumMod val="50000"/>
                  </a:schemeClr>
                </a:solidFill>
              </a:rPr>
              <a:t>Quelle: Bedarfswelten</a:t>
            </a:r>
            <a:endParaRPr lang="de-AT" sz="1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798" y="1389494"/>
            <a:ext cx="5422403" cy="5401067"/>
          </a:xfrm>
          <a:prstGeom prst="rect">
            <a:avLst/>
          </a:prstGeom>
        </p:spPr>
      </p:pic>
      <p:sp>
        <p:nvSpPr>
          <p:cNvPr id="26" name="Rectangle 9">
            <a:extLst>
              <a:ext uri="{FF2B5EF4-FFF2-40B4-BE49-F238E27FC236}">
                <a16:creationId xmlns:a16="http://schemas.microsoft.com/office/drawing/2014/main" id="{B6881B6A-B992-48F5-9C29-B84D1D021A4E}"/>
              </a:ext>
            </a:extLst>
          </p:cNvPr>
          <p:cNvSpPr/>
          <p:nvPr/>
        </p:nvSpPr>
        <p:spPr>
          <a:xfrm>
            <a:off x="3991150" y="87462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1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1BE0ABF-C2AC-0A44-B018-3C19615D292A}"/>
              </a:ext>
            </a:extLst>
          </p:cNvPr>
          <p:cNvSpPr txBox="1">
            <a:spLocks/>
          </p:cNvSpPr>
          <p:nvPr/>
        </p:nvSpPr>
        <p:spPr>
          <a:xfrm>
            <a:off x="702275" y="5214665"/>
            <a:ext cx="2873445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36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kultur &amp;</a:t>
            </a:r>
            <a:endParaRPr lang="de-DE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CD1F48DE-A203-794E-B337-2A8993E484A7}"/>
              </a:ext>
            </a:extLst>
          </p:cNvPr>
          <p:cNvSpPr txBox="1">
            <a:spLocks/>
          </p:cNvSpPr>
          <p:nvPr/>
        </p:nvSpPr>
        <p:spPr>
          <a:xfrm>
            <a:off x="702274" y="5806825"/>
            <a:ext cx="4314225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36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Gesellschaft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5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3222FC5-A429-3E40-9B63-49F294E53E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108" y="365296"/>
            <a:ext cx="11041783" cy="6858000"/>
          </a:xfrm>
          <a:prstGeom prst="rect">
            <a:avLst/>
          </a:prstGeom>
        </p:spPr>
      </p:pic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A114886F-401F-0341-B53A-9C78874382F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280" y="1630064"/>
            <a:ext cx="3162138" cy="1744627"/>
          </a:xfrm>
          <a:prstGeom prst="rect">
            <a:avLst/>
          </a:prstGeom>
        </p:spPr>
      </p:pic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2871E0B8-0841-EA42-A057-35B565AA059D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2656942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platzhalter 4">
            <a:extLst>
              <a:ext uri="{FF2B5EF4-FFF2-40B4-BE49-F238E27FC236}">
                <a16:creationId xmlns:a16="http://schemas.microsoft.com/office/drawing/2014/main" id="{A0253E85-A8C4-3C48-B4D2-6DF17A06F1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014" y="1981024"/>
            <a:ext cx="1887467" cy="1301303"/>
          </a:xfrm>
          <a:prstGeom prst="rect">
            <a:avLst/>
          </a:prstGeom>
        </p:spPr>
      </p:pic>
      <p:sp>
        <p:nvSpPr>
          <p:cNvPr id="27" name="Inhaltsplatzhalter 34">
            <a:extLst>
              <a:ext uri="{FF2B5EF4-FFF2-40B4-BE49-F238E27FC236}">
                <a16:creationId xmlns:a16="http://schemas.microsoft.com/office/drawing/2014/main" id="{4D92F61B-AAB4-C043-8423-E944572D58A1}"/>
              </a:ext>
            </a:extLst>
          </p:cNvPr>
          <p:cNvSpPr txBox="1">
            <a:spLocks/>
          </p:cNvSpPr>
          <p:nvPr/>
        </p:nvSpPr>
        <p:spPr>
          <a:xfrm>
            <a:off x="1335496" y="3409572"/>
            <a:ext cx="404744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F202D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600" dirty="0"/>
              <a:t>Seit 2011 kann jede Mitarbeiterin und jeder Mitarbeiter einen Tag seine Arbeitskraft einer gemeinnützigen Organisation zur Verfügung stellen.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FE9C4F5-52F3-284F-AC6A-2D7D546E42F7}"/>
              </a:ext>
            </a:extLst>
          </p:cNvPr>
          <p:cNvGrpSpPr/>
          <p:nvPr/>
        </p:nvGrpSpPr>
        <p:grpSpPr>
          <a:xfrm>
            <a:off x="7020003" y="5894981"/>
            <a:ext cx="3048692" cy="827487"/>
            <a:chOff x="645036" y="5361938"/>
            <a:chExt cx="4249693" cy="115346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8CBA823-E715-404B-A7F1-515A03332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036" y="5361938"/>
              <a:ext cx="4160046" cy="51785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76D3FA3-B31C-8945-A36C-66EF909E9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036" y="5913174"/>
              <a:ext cx="4249693" cy="602231"/>
            </a:xfrm>
            <a:prstGeom prst="rect">
              <a:avLst/>
            </a:prstGeom>
          </p:spPr>
        </p:pic>
      </p:grp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C622C4E0-0CCA-7D42-8282-55A9D77B0E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1461" y="5940834"/>
            <a:ext cx="1715511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900" b="1" dirty="0"/>
              <a:t>MIT UNTERSTÜTZUNG VON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EEA66F43-0CF2-504C-83CA-CB6274B13D3D}"/>
              </a:ext>
            </a:extLst>
          </p:cNvPr>
          <p:cNvSpPr txBox="1">
            <a:spLocks/>
          </p:cNvSpPr>
          <p:nvPr/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Gesellschaftliches engagement</a:t>
            </a:r>
          </a:p>
        </p:txBody>
      </p:sp>
      <p:sp>
        <p:nvSpPr>
          <p:cNvPr id="17" name="Inhaltsplatzhalter 34">
            <a:extLst>
              <a:ext uri="{FF2B5EF4-FFF2-40B4-BE49-F238E27FC236}">
                <a16:creationId xmlns:a16="http://schemas.microsoft.com/office/drawing/2014/main" id="{CD5338B5-3A44-DC40-A1F6-B5896B2C62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33126" y="3422543"/>
            <a:ext cx="4560392" cy="1815882"/>
          </a:xfr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r>
              <a:rPr lang="de-DE" sz="1600" dirty="0"/>
              <a:t>Fand 2020 zum neunten mal statt </a:t>
            </a:r>
          </a:p>
          <a:p>
            <a:pPr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r>
              <a:rPr lang="de-AT" altLang="en-US" sz="1600" dirty="0">
                <a:sym typeface="+mn-lt"/>
              </a:rPr>
              <a:t>Prämiert wurden </a:t>
            </a:r>
            <a:r>
              <a:rPr lang="de-DE" sz="1600" dirty="0"/>
              <a:t>pro Bundesland jeweils drei GewinnerInnen in den Kategorien</a:t>
            </a:r>
            <a:r>
              <a:rPr lang="de-AT" altLang="en-US" sz="1600" dirty="0">
                <a:sym typeface="+mn-lt"/>
              </a:rPr>
              <a:t>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en-US" dirty="0">
                <a:sym typeface="+mn-lt"/>
              </a:rPr>
              <a:t>    - </a:t>
            </a:r>
            <a:r>
              <a:rPr lang="de-DE" dirty="0"/>
              <a:t>Pflege- und Betreuungsberufe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en-US" dirty="0">
                <a:sym typeface="+mn-lt"/>
              </a:rPr>
              <a:t>    - </a:t>
            </a:r>
            <a:r>
              <a:rPr lang="de-DE" dirty="0"/>
              <a:t>pflegende Angehörige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en-US" dirty="0">
                <a:sym typeface="+mn-lt"/>
              </a:rPr>
              <a:t>    - </a:t>
            </a:r>
            <a:r>
              <a:rPr lang="de-DE" dirty="0"/>
              <a:t>24-Stunden-Betreuung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de-DE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de-DE" altLang="en-US" dirty="0">
              <a:sym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13</a:t>
            </a:fld>
            <a:endParaRPr lang="de-AT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A6E5E2B-58BA-4F0B-93B3-7E0A80DC6D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130" y="6122988"/>
            <a:ext cx="1324172" cy="5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2BA7BB7-FA32-4CE2-8533-94FF719CE5D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109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Grafik 72" descr="Ein Bild, das Person, drinnen, Kind, Boden enthält.&#10;&#10;Automatisch generierte Beschreibung">
            <a:extLst>
              <a:ext uri="{FF2B5EF4-FFF2-40B4-BE49-F238E27FC236}">
                <a16:creationId xmlns:a16="http://schemas.microsoft.com/office/drawing/2014/main" id="{FC1091F3-8AC1-437E-9586-44409DACF8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033" y="5481648"/>
            <a:ext cx="2594746" cy="1377722"/>
          </a:xfrm>
          <a:prstGeom prst="rect">
            <a:avLst/>
          </a:prstGeom>
        </p:spPr>
      </p:pic>
      <p:pic>
        <p:nvPicPr>
          <p:cNvPr id="65" name="Grafik 64" descr="Ein Bild, das Menge enthält.&#10;&#10;Automatisch generierte Beschreibung">
            <a:extLst>
              <a:ext uri="{FF2B5EF4-FFF2-40B4-BE49-F238E27FC236}">
                <a16:creationId xmlns:a16="http://schemas.microsoft.com/office/drawing/2014/main" id="{185CF061-27B1-429C-A7A1-9FE0B1FA37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811" y="3298694"/>
            <a:ext cx="4660812" cy="2095958"/>
          </a:xfrm>
          <a:prstGeom prst="rect">
            <a:avLst/>
          </a:prstGeom>
        </p:spPr>
      </p:pic>
      <p:pic>
        <p:nvPicPr>
          <p:cNvPr id="22" name="Grafik 21" descr="Ein Bild, das Person, drinnen, Musik enthält.&#10;&#10;Automatisch generierte Beschreibung">
            <a:extLst>
              <a:ext uri="{FF2B5EF4-FFF2-40B4-BE49-F238E27FC236}">
                <a16:creationId xmlns:a16="http://schemas.microsoft.com/office/drawing/2014/main" id="{1E595F52-03B2-4AAD-A819-0F863D7900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797" y="1588"/>
            <a:ext cx="3927834" cy="3207654"/>
          </a:xfrm>
          <a:prstGeom prst="rect">
            <a:avLst/>
          </a:prstGeom>
        </p:spPr>
      </p:pic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2871E0B8-0841-EA42-A057-35B565AA059D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4494565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platzhalter 11">
            <a:extLst>
              <a:ext uri="{FF2B5EF4-FFF2-40B4-BE49-F238E27FC236}">
                <a16:creationId xmlns:a16="http://schemas.microsoft.com/office/drawing/2014/main" id="{403B9451-665A-8346-8C38-D83415DC315B}"/>
              </a:ext>
            </a:extLst>
          </p:cNvPr>
          <p:cNvSpPr txBox="1">
            <a:spLocks/>
          </p:cNvSpPr>
          <p:nvPr/>
        </p:nvSpPr>
        <p:spPr>
          <a:xfrm>
            <a:off x="693000" y="507068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VIELFÄLTIG ENGAGIERT</a:t>
            </a:r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96C5FE9A-CC0D-3146-B4C2-0D2829BDC266}"/>
              </a:ext>
            </a:extLst>
          </p:cNvPr>
          <p:cNvSpPr txBox="1"/>
          <p:nvPr/>
        </p:nvSpPr>
        <p:spPr>
          <a:xfrm>
            <a:off x="12768263" y="47244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36000" rtlCol="0" anchor="b" anchorCtr="0">
            <a:noAutofit/>
          </a:bodyPr>
          <a:lstStyle/>
          <a:p>
            <a:pPr algn="l"/>
            <a:endParaRPr lang="de-DE" dirty="0"/>
          </a:p>
        </p:txBody>
      </p: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31FD0657-6DDF-5946-B913-82F34FC4EB85}"/>
              </a:ext>
            </a:extLst>
          </p:cNvPr>
          <p:cNvGrpSpPr/>
          <p:nvPr/>
        </p:nvGrpSpPr>
        <p:grpSpPr>
          <a:xfrm>
            <a:off x="4021240" y="3296999"/>
            <a:ext cx="3512921" cy="274813"/>
            <a:chOff x="11340441" y="1973427"/>
            <a:chExt cx="2203687" cy="274813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0A716E20-8EE5-2142-8823-908287B8D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0441" y="1974144"/>
              <a:ext cx="331787" cy="274096"/>
            </a:xfrm>
            <a:prstGeom prst="rect">
              <a:avLst/>
            </a:prstGeom>
          </p:spPr>
        </p:pic>
        <p:sp>
          <p:nvSpPr>
            <p:cNvPr id="133" name="Textplatzhalter 62">
              <a:extLst>
                <a:ext uri="{FF2B5EF4-FFF2-40B4-BE49-F238E27FC236}">
                  <a16:creationId xmlns:a16="http://schemas.microsoft.com/office/drawing/2014/main" id="{A59AF9CC-C135-D345-A02A-ECEC090BE1CE}"/>
                </a:ext>
              </a:extLst>
            </p:cNvPr>
            <p:cNvSpPr txBox="1">
              <a:spLocks/>
            </p:cNvSpPr>
            <p:nvPr/>
          </p:nvSpPr>
          <p:spPr>
            <a:xfrm>
              <a:off x="11705482" y="1973427"/>
              <a:ext cx="1838646" cy="271124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dirty="0"/>
                <a:t>Bregenzer Festspiele</a:t>
              </a:r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1992590D-D8F6-47F0-BE54-F64BC0943B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4506" y="3350909"/>
            <a:ext cx="1442042" cy="1309921"/>
          </a:xfrm>
          <a:prstGeom prst="rect">
            <a:avLst/>
          </a:prstGeom>
        </p:spPr>
      </p:pic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2BCB0C28-8246-7241-85A6-D4FC65D93353}"/>
              </a:ext>
            </a:extLst>
          </p:cNvPr>
          <p:cNvGrpSpPr/>
          <p:nvPr/>
        </p:nvGrpSpPr>
        <p:grpSpPr>
          <a:xfrm>
            <a:off x="1671346" y="4129947"/>
            <a:ext cx="2273769" cy="530883"/>
            <a:chOff x="9470310" y="4016127"/>
            <a:chExt cx="2273769" cy="530883"/>
          </a:xfrm>
        </p:grpSpPr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711F9011-C713-384E-835C-4095EE73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9279" y="4295720"/>
              <a:ext cx="424799" cy="251290"/>
            </a:xfrm>
            <a:prstGeom prst="rect">
              <a:avLst/>
            </a:prstGeom>
          </p:spPr>
        </p:pic>
        <p:sp>
          <p:nvSpPr>
            <p:cNvPr id="161" name="Textplatzhalter 62">
              <a:extLst>
                <a:ext uri="{FF2B5EF4-FFF2-40B4-BE49-F238E27FC236}">
                  <a16:creationId xmlns:a16="http://schemas.microsoft.com/office/drawing/2014/main" id="{C5B73B64-E642-F442-8CEC-F9EBEE81C833}"/>
                </a:ext>
              </a:extLst>
            </p:cNvPr>
            <p:cNvSpPr txBox="1">
              <a:spLocks/>
            </p:cNvSpPr>
            <p:nvPr/>
          </p:nvSpPr>
          <p:spPr>
            <a:xfrm>
              <a:off x="10014527" y="4016127"/>
              <a:ext cx="1729552" cy="239159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dirty="0"/>
                <a:t>Zukunftsfabrik</a:t>
              </a:r>
            </a:p>
          </p:txBody>
        </p:sp>
        <p:sp>
          <p:nvSpPr>
            <p:cNvPr id="162" name="Textplatzhalter 62">
              <a:extLst>
                <a:ext uri="{FF2B5EF4-FFF2-40B4-BE49-F238E27FC236}">
                  <a16:creationId xmlns:a16="http://schemas.microsoft.com/office/drawing/2014/main" id="{3F3DD346-F21D-FB49-A438-70A9381C640B}"/>
                </a:ext>
              </a:extLst>
            </p:cNvPr>
            <p:cNvSpPr txBox="1">
              <a:spLocks/>
            </p:cNvSpPr>
            <p:nvPr/>
          </p:nvSpPr>
          <p:spPr>
            <a:xfrm>
              <a:off x="9470310" y="4295010"/>
              <a:ext cx="1808534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dirty="0"/>
                <a:t>Der Kinderstadt</a:t>
              </a:r>
            </a:p>
          </p:txBody>
        </p:sp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10099E0-6CF2-0F4A-A562-57E80AA5F4C5}"/>
              </a:ext>
            </a:extLst>
          </p:cNvPr>
          <p:cNvGrpSpPr/>
          <p:nvPr/>
        </p:nvGrpSpPr>
        <p:grpSpPr>
          <a:xfrm>
            <a:off x="6388033" y="6330689"/>
            <a:ext cx="2306049" cy="530883"/>
            <a:chOff x="10138656" y="4016127"/>
            <a:chExt cx="2306049" cy="530883"/>
          </a:xfrm>
        </p:grpSpPr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5A92C72D-7C55-7941-B1BB-82C24C529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8657" y="4295720"/>
              <a:ext cx="424799" cy="251289"/>
            </a:xfrm>
            <a:prstGeom prst="rect">
              <a:avLst/>
            </a:prstGeom>
          </p:spPr>
        </p:pic>
        <p:sp>
          <p:nvSpPr>
            <p:cNvPr id="178" name="Textplatzhalter 62">
              <a:extLst>
                <a:ext uri="{FF2B5EF4-FFF2-40B4-BE49-F238E27FC236}">
                  <a16:creationId xmlns:a16="http://schemas.microsoft.com/office/drawing/2014/main" id="{00F7AE6E-592B-564F-98DA-712317F7FBA8}"/>
                </a:ext>
              </a:extLst>
            </p:cNvPr>
            <p:cNvSpPr txBox="1">
              <a:spLocks/>
            </p:cNvSpPr>
            <p:nvPr/>
          </p:nvSpPr>
          <p:spPr>
            <a:xfrm>
              <a:off x="10138656" y="4016127"/>
              <a:ext cx="2306049" cy="251289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dirty="0"/>
                <a:t>Sicherheitswesten </a:t>
              </a:r>
            </a:p>
          </p:txBody>
        </p:sp>
        <p:sp>
          <p:nvSpPr>
            <p:cNvPr id="179" name="Textplatzhalter 62">
              <a:extLst>
                <a:ext uri="{FF2B5EF4-FFF2-40B4-BE49-F238E27FC236}">
                  <a16:creationId xmlns:a16="http://schemas.microsoft.com/office/drawing/2014/main" id="{EE922E57-8BC6-2845-97B8-ADE6F4C76C8A}"/>
                </a:ext>
              </a:extLst>
            </p:cNvPr>
            <p:cNvSpPr txBox="1">
              <a:spLocks/>
            </p:cNvSpPr>
            <p:nvPr/>
          </p:nvSpPr>
          <p:spPr>
            <a:xfrm>
              <a:off x="10591565" y="4295010"/>
              <a:ext cx="1850807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dirty="0"/>
                <a:t>&amp; Fahrradhelme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4F182B8-65CD-4A58-85FE-17B8F91BC672}"/>
              </a:ext>
            </a:extLst>
          </p:cNvPr>
          <p:cNvGrpSpPr/>
          <p:nvPr/>
        </p:nvGrpSpPr>
        <p:grpSpPr>
          <a:xfrm>
            <a:off x="4031241" y="5481647"/>
            <a:ext cx="1997385" cy="1380653"/>
            <a:chOff x="7898463" y="3366611"/>
            <a:chExt cx="1922721" cy="1349950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F79B27DE-F33A-4498-BBB4-96974A9BA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463" y="3366611"/>
              <a:ext cx="1922721" cy="1347143"/>
            </a:xfrm>
            <a:prstGeom prst="rect">
              <a:avLst/>
            </a:prstGeom>
          </p:spPr>
        </p:pic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5996D3DF-B3DA-D04C-8CE8-17AD640EA07B}"/>
                </a:ext>
              </a:extLst>
            </p:cNvPr>
            <p:cNvGrpSpPr/>
            <p:nvPr/>
          </p:nvGrpSpPr>
          <p:grpSpPr>
            <a:xfrm>
              <a:off x="8228813" y="4202765"/>
              <a:ext cx="1591614" cy="513796"/>
              <a:chOff x="9916495" y="4016127"/>
              <a:chExt cx="1591614" cy="513796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A4D1243F-9FC5-8940-8E31-15B439F8B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05373" y="4290733"/>
                <a:ext cx="399600" cy="236383"/>
              </a:xfrm>
              <a:prstGeom prst="rect">
                <a:avLst/>
              </a:prstGeom>
            </p:spPr>
          </p:pic>
          <p:sp>
            <p:nvSpPr>
              <p:cNvPr id="165" name="Textplatzhalter 62">
                <a:extLst>
                  <a:ext uri="{FF2B5EF4-FFF2-40B4-BE49-F238E27FC236}">
                    <a16:creationId xmlns:a16="http://schemas.microsoft.com/office/drawing/2014/main" id="{ABE58498-B6A1-2C4B-9A06-E9AECD2CA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16495" y="4016127"/>
                <a:ext cx="1591614" cy="252000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72000" tIns="0" rIns="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dirty="0"/>
                  <a:t>Carinthischer</a:t>
                </a:r>
              </a:p>
            </p:txBody>
          </p:sp>
          <p:sp>
            <p:nvSpPr>
              <p:cNvPr id="166" name="Textplatzhalter 62">
                <a:extLst>
                  <a:ext uri="{FF2B5EF4-FFF2-40B4-BE49-F238E27FC236}">
                    <a16:creationId xmlns:a16="http://schemas.microsoft.com/office/drawing/2014/main" id="{01E5BFA8-EF1E-5A40-A72B-053079A0B3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0684" y="4292851"/>
                <a:ext cx="947653" cy="237072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72000" tIns="0" rIns="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dirty="0"/>
                  <a:t>Sommer</a:t>
                </a:r>
              </a:p>
            </p:txBody>
          </p:sp>
        </p:grpSp>
      </p:grpSp>
      <p:sp>
        <p:nvSpPr>
          <p:cNvPr id="196" name="Textplatzhalter 31">
            <a:extLst>
              <a:ext uri="{FF2B5EF4-FFF2-40B4-BE49-F238E27FC236}">
                <a16:creationId xmlns:a16="http://schemas.microsoft.com/office/drawing/2014/main" id="{686340B0-F158-0E41-9225-6B5F70A02BFC}"/>
              </a:ext>
            </a:extLst>
          </p:cNvPr>
          <p:cNvSpPr txBox="1">
            <a:spLocks/>
          </p:cNvSpPr>
          <p:nvPr/>
        </p:nvSpPr>
        <p:spPr>
          <a:xfrm>
            <a:off x="709366" y="1816786"/>
            <a:ext cx="5248374" cy="12926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0" i="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dirty="0"/>
              <a:t>Ob Marathon, Musikfestival, Winterfest oder gemeinsame Initiativen mit Hilfsorganisationen: Mit einer Reihe an kulturellen, sportlichen und sozialen </a:t>
            </a:r>
            <a:r>
              <a:rPr lang="de-DE" dirty="0" err="1"/>
              <a:t>Sponsoringaktivitäten</a:t>
            </a:r>
            <a:r>
              <a:rPr lang="de-DE" dirty="0"/>
              <a:t> nimmt die Wiener</a:t>
            </a:r>
          </a:p>
          <a:p>
            <a:pPr>
              <a:lnSpc>
                <a:spcPct val="100000"/>
              </a:lnSpc>
            </a:pPr>
            <a:r>
              <a:rPr lang="de-DE" dirty="0"/>
              <a:t>Städtische ihre gesellschaftliche Verantwortung wahr. Und setzt dabei auch Mitarbeiter und Kunden in Bewegung.</a:t>
            </a:r>
            <a:br>
              <a:rPr lang="de-DE" dirty="0"/>
            </a:br>
            <a:endParaRPr lang="de-AT" dirty="0"/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7CFD96F3-DF1B-41D2-AFF4-2AC09748E89E}"/>
              </a:ext>
            </a:extLst>
          </p:cNvPr>
          <p:cNvGrpSpPr/>
          <p:nvPr/>
        </p:nvGrpSpPr>
        <p:grpSpPr>
          <a:xfrm>
            <a:off x="8760303" y="3304284"/>
            <a:ext cx="3431692" cy="2715493"/>
            <a:chOff x="8665978" y="4757097"/>
            <a:chExt cx="2570058" cy="2097812"/>
          </a:xfrm>
        </p:grpSpPr>
        <p:pic>
          <p:nvPicPr>
            <p:cNvPr id="25" name="Grafik 24" descr="Ein Bild, das Himmel, Gras, Person, draußen enthält.&#10;&#10;Automatisch generierte Beschreibung">
              <a:extLst>
                <a:ext uri="{FF2B5EF4-FFF2-40B4-BE49-F238E27FC236}">
                  <a16:creationId xmlns:a16="http://schemas.microsoft.com/office/drawing/2014/main" id="{24CD9456-1566-4845-B351-A5997B16B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6470" y="4757097"/>
              <a:ext cx="2569566" cy="2095958"/>
            </a:xfrm>
            <a:prstGeom prst="rect">
              <a:avLst/>
            </a:prstGeom>
          </p:spPr>
        </p:pic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BA36AAC-DC1F-F741-A15E-40F1034B7CFF}"/>
                </a:ext>
              </a:extLst>
            </p:cNvPr>
            <p:cNvGrpSpPr/>
            <p:nvPr/>
          </p:nvGrpSpPr>
          <p:grpSpPr>
            <a:xfrm>
              <a:off x="8665978" y="6425683"/>
              <a:ext cx="2147960" cy="429226"/>
              <a:chOff x="9650323" y="4118841"/>
              <a:chExt cx="2147960" cy="429226"/>
            </a:xfrm>
          </p:grpSpPr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0A272A71-18EF-9B44-B0C0-186C83C36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75284" y="4355810"/>
                <a:ext cx="322999" cy="191069"/>
              </a:xfrm>
              <a:prstGeom prst="rect">
                <a:avLst/>
              </a:prstGeom>
            </p:spPr>
          </p:pic>
          <p:sp>
            <p:nvSpPr>
              <p:cNvPr id="182" name="Textplatzhalter 62">
                <a:extLst>
                  <a:ext uri="{FF2B5EF4-FFF2-40B4-BE49-F238E27FC236}">
                    <a16:creationId xmlns:a16="http://schemas.microsoft.com/office/drawing/2014/main" id="{36964AD6-6F2A-AB4A-BF26-8C0BF7C4B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0323" y="4118841"/>
                <a:ext cx="1061262" cy="193878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72000" tIns="0" rIns="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dirty="0"/>
                  <a:t>Bulls Camps</a:t>
                </a:r>
              </a:p>
            </p:txBody>
          </p:sp>
          <p:sp>
            <p:nvSpPr>
              <p:cNvPr id="183" name="Textplatzhalter 62">
                <a:extLst>
                  <a:ext uri="{FF2B5EF4-FFF2-40B4-BE49-F238E27FC236}">
                    <a16:creationId xmlns:a16="http://schemas.microsoft.com/office/drawing/2014/main" id="{08F4BFF0-0FB9-B246-AF3F-F41DEABFCE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1733" y="4354188"/>
                <a:ext cx="1800264" cy="193879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72000" tIns="0" rIns="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dirty="0"/>
                  <a:t>FC </a:t>
                </a:r>
                <a:r>
                  <a:rPr lang="de-AT" dirty="0" err="1"/>
                  <a:t>Red</a:t>
                </a:r>
                <a:r>
                  <a:rPr lang="de-AT" dirty="0"/>
                  <a:t> Bull Salzburg</a:t>
                </a:r>
              </a:p>
            </p:txBody>
          </p:sp>
        </p:grp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6F5006E-F6C6-42E2-830D-CC140DAC154B}"/>
              </a:ext>
            </a:extLst>
          </p:cNvPr>
          <p:cNvGrpSpPr/>
          <p:nvPr/>
        </p:nvGrpSpPr>
        <p:grpSpPr>
          <a:xfrm>
            <a:off x="758695" y="4725381"/>
            <a:ext cx="3203363" cy="2136190"/>
            <a:chOff x="-422910" y="6418473"/>
            <a:chExt cx="3203363" cy="213619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AE67DE7-B1C7-41B9-8668-A9F929A3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2231" y="6418473"/>
              <a:ext cx="3202684" cy="2136190"/>
            </a:xfrm>
            <a:prstGeom prst="rect">
              <a:avLst/>
            </a:prstGeom>
          </p:spPr>
        </p:pic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184BB1E1-B141-364B-B689-FEC4768B0CED}"/>
                </a:ext>
              </a:extLst>
            </p:cNvPr>
            <p:cNvGrpSpPr/>
            <p:nvPr/>
          </p:nvGrpSpPr>
          <p:grpSpPr>
            <a:xfrm>
              <a:off x="-422910" y="6432328"/>
              <a:ext cx="2566177" cy="252000"/>
              <a:chOff x="9390601" y="4295009"/>
              <a:chExt cx="2566177" cy="252000"/>
            </a:xfrm>
          </p:grpSpPr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85BEB577-300A-2D4D-9DB9-208ADAA09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31979" y="4295720"/>
                <a:ext cx="424799" cy="251289"/>
              </a:xfrm>
              <a:prstGeom prst="rect">
                <a:avLst/>
              </a:prstGeom>
            </p:spPr>
          </p:pic>
          <p:sp>
            <p:nvSpPr>
              <p:cNvPr id="186" name="Textplatzhalter 62">
                <a:extLst>
                  <a:ext uri="{FF2B5EF4-FFF2-40B4-BE49-F238E27FC236}">
                    <a16:creationId xmlns:a16="http://schemas.microsoft.com/office/drawing/2014/main" id="{B9F71180-6489-1D4C-A537-724E691D2B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0601" y="4295009"/>
                <a:ext cx="2103834" cy="252000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72000" tIns="0" rIns="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dirty="0"/>
                  <a:t>Wiener Festwochen</a:t>
                </a:r>
              </a:p>
            </p:txBody>
          </p:sp>
        </p:grp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532D0B8-DE95-40A3-A6AB-3AB2F969AB81}"/>
              </a:ext>
            </a:extLst>
          </p:cNvPr>
          <p:cNvGrpSpPr/>
          <p:nvPr/>
        </p:nvGrpSpPr>
        <p:grpSpPr>
          <a:xfrm>
            <a:off x="7567197" y="2659845"/>
            <a:ext cx="2241107" cy="548210"/>
            <a:chOff x="7567197" y="2355039"/>
            <a:chExt cx="2241107" cy="548210"/>
          </a:xfrm>
        </p:grpSpPr>
        <p:grpSp>
          <p:nvGrpSpPr>
            <p:cNvPr id="199" name="Gruppieren 198">
              <a:extLst>
                <a:ext uri="{FF2B5EF4-FFF2-40B4-BE49-F238E27FC236}">
                  <a16:creationId xmlns:a16="http://schemas.microsoft.com/office/drawing/2014/main" id="{FB3CBFB8-9631-674A-A08F-FF8F34727F98}"/>
                </a:ext>
              </a:extLst>
            </p:cNvPr>
            <p:cNvGrpSpPr/>
            <p:nvPr/>
          </p:nvGrpSpPr>
          <p:grpSpPr>
            <a:xfrm>
              <a:off x="7567197" y="2355039"/>
              <a:ext cx="2241107" cy="252000"/>
              <a:chOff x="9458875" y="4295364"/>
              <a:chExt cx="2241107" cy="252000"/>
            </a:xfrm>
          </p:grpSpPr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C0AC2236-4401-4C43-88F2-C07190562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75183" y="4295720"/>
                <a:ext cx="424799" cy="251289"/>
              </a:xfrm>
              <a:prstGeom prst="rect">
                <a:avLst/>
              </a:prstGeom>
            </p:spPr>
          </p:pic>
          <p:sp>
            <p:nvSpPr>
              <p:cNvPr id="201" name="Textplatzhalter 62">
                <a:extLst>
                  <a:ext uri="{FF2B5EF4-FFF2-40B4-BE49-F238E27FC236}">
                    <a16:creationId xmlns:a16="http://schemas.microsoft.com/office/drawing/2014/main" id="{91ABB3BC-CD2D-4245-BFE4-8BD75197B5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8875" y="4295364"/>
                <a:ext cx="1779790" cy="252000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72000" tIns="0" rIns="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dirty="0"/>
                  <a:t>Festwochen der </a:t>
                </a:r>
              </a:p>
            </p:txBody>
          </p:sp>
        </p:grpSp>
        <p:sp>
          <p:nvSpPr>
            <p:cNvPr id="79" name="Textplatzhalter 62">
              <a:extLst>
                <a:ext uri="{FF2B5EF4-FFF2-40B4-BE49-F238E27FC236}">
                  <a16:creationId xmlns:a16="http://schemas.microsoft.com/office/drawing/2014/main" id="{6D3F9A48-9584-4AEA-A938-2A08EA280F20}"/>
                </a:ext>
              </a:extLst>
            </p:cNvPr>
            <p:cNvSpPr txBox="1">
              <a:spLocks/>
            </p:cNvSpPr>
            <p:nvPr/>
          </p:nvSpPr>
          <p:spPr>
            <a:xfrm>
              <a:off x="8382621" y="2651249"/>
              <a:ext cx="1425343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dirty="0"/>
                <a:t>Alten </a:t>
              </a:r>
              <a:r>
                <a:rPr lang="de-AT" dirty="0" err="1"/>
                <a:t>musik</a:t>
              </a:r>
              <a:endParaRPr lang="de-AT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C454AA7-2C8D-4B1D-B0A4-08A1E6FD0556}"/>
              </a:ext>
            </a:extLst>
          </p:cNvPr>
          <p:cNvGrpSpPr/>
          <p:nvPr/>
        </p:nvGrpSpPr>
        <p:grpSpPr>
          <a:xfrm>
            <a:off x="9928175" y="2320656"/>
            <a:ext cx="2011676" cy="889084"/>
            <a:chOff x="9928175" y="2320656"/>
            <a:chExt cx="2011676" cy="889084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1738074B-335B-4E63-AD12-B44F690F4C0F}"/>
                </a:ext>
              </a:extLst>
            </p:cNvPr>
            <p:cNvGrpSpPr/>
            <p:nvPr/>
          </p:nvGrpSpPr>
          <p:grpSpPr>
            <a:xfrm>
              <a:off x="9928175" y="2320656"/>
              <a:ext cx="2011676" cy="889084"/>
              <a:chOff x="962125" y="5472580"/>
              <a:chExt cx="2061289" cy="924468"/>
            </a:xfrm>
          </p:grpSpPr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0FF6CBA0-B7AD-7746-8E2A-E5AADC87C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8178" y="5995980"/>
                <a:ext cx="424798" cy="251289"/>
              </a:xfrm>
              <a:prstGeom prst="rect">
                <a:avLst/>
              </a:prstGeom>
            </p:spPr>
          </p:pic>
          <p:pic>
            <p:nvPicPr>
              <p:cNvPr id="12" name="Grafik 11" descr="Ein Bild, das Text, draußen, Auto, Baum enthält.&#10;&#10;Automatisch generierte Beschreibung">
                <a:extLst>
                  <a:ext uri="{FF2B5EF4-FFF2-40B4-BE49-F238E27FC236}">
                    <a16:creationId xmlns:a16="http://schemas.microsoft.com/office/drawing/2014/main" id="{9172DCAE-D656-47DD-BD46-495C46CAE6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2125" y="5685225"/>
                <a:ext cx="741657" cy="708317"/>
              </a:xfrm>
              <a:prstGeom prst="rect">
                <a:avLst/>
              </a:prstGeom>
            </p:spPr>
          </p:pic>
          <p:pic>
            <p:nvPicPr>
              <p:cNvPr id="14" name="Grafik 13" descr="Ein Bild, das Text, Straße, draußen, rot enthält.&#10;&#10;Automatisch generierte Beschreibung">
                <a:extLst>
                  <a:ext uri="{FF2B5EF4-FFF2-40B4-BE49-F238E27FC236}">
                    <a16:creationId xmlns:a16="http://schemas.microsoft.com/office/drawing/2014/main" id="{ABAE7C11-67E5-492C-BBE7-223ACE844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03782" y="5692293"/>
                <a:ext cx="865700" cy="704755"/>
              </a:xfrm>
              <a:prstGeom prst="rect">
                <a:avLst/>
              </a:prstGeom>
            </p:spPr>
          </p:pic>
          <p:grpSp>
            <p:nvGrpSpPr>
              <p:cNvPr id="172" name="Gruppieren 171">
                <a:extLst>
                  <a:ext uri="{FF2B5EF4-FFF2-40B4-BE49-F238E27FC236}">
                    <a16:creationId xmlns:a16="http://schemas.microsoft.com/office/drawing/2014/main" id="{E4DB46C7-AFB4-FC4D-9B4B-D5A5306C52C3}"/>
                  </a:ext>
                </a:extLst>
              </p:cNvPr>
              <p:cNvGrpSpPr/>
              <p:nvPr/>
            </p:nvGrpSpPr>
            <p:grpSpPr>
              <a:xfrm>
                <a:off x="962125" y="5472580"/>
                <a:ext cx="2061289" cy="497798"/>
                <a:chOff x="8675385" y="4738007"/>
                <a:chExt cx="2061289" cy="497798"/>
              </a:xfrm>
            </p:grpSpPr>
            <p:pic>
              <p:nvPicPr>
                <p:cNvPr id="173" name="Grafik 172">
                  <a:extLst>
                    <a:ext uri="{FF2B5EF4-FFF2-40B4-BE49-F238E27FC236}">
                      <a16:creationId xmlns:a16="http://schemas.microsoft.com/office/drawing/2014/main" id="{35D6062C-3E4D-1341-9D61-D33D1AB39B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1438" y="4984516"/>
                  <a:ext cx="424799" cy="251289"/>
                </a:xfrm>
                <a:prstGeom prst="rect">
                  <a:avLst/>
                </a:prstGeom>
              </p:spPr>
            </p:pic>
            <p:sp>
              <p:nvSpPr>
                <p:cNvPr id="174" name="Textplatzhalter 62">
                  <a:extLst>
                    <a:ext uri="{FF2B5EF4-FFF2-40B4-BE49-F238E27FC236}">
                      <a16:creationId xmlns:a16="http://schemas.microsoft.com/office/drawing/2014/main" id="{D6A89830-7CD7-8748-AF5C-805E4D293C0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675385" y="4738007"/>
                  <a:ext cx="2061289" cy="224406"/>
                </a:xfrm>
                <a:prstGeom prst="rect">
                  <a:avLst/>
                </a:prstGeom>
                <a:solidFill>
                  <a:srgbClr val="DF202D"/>
                </a:solidFill>
              </p:spPr>
              <p:txBody>
                <a:bodyPr lIns="72000" tIns="0" rIns="0" bIns="0" anchor="ctr" anchorCtr="0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  <a:defRPr lang="de-DE" sz="1400" b="1" i="0" kern="1200" cap="all" baseline="0" dirty="0">
                      <a:solidFill>
                        <a:schemeClr val="bg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AT" dirty="0"/>
                    <a:t>Pflege Kleber</a:t>
                  </a:r>
                </a:p>
              </p:txBody>
            </p:sp>
          </p:grpSp>
        </p:grpSp>
        <p:sp>
          <p:nvSpPr>
            <p:cNvPr id="2" name="Rechteck: abgerundete Ecken 1">
              <a:extLst>
                <a:ext uri="{FF2B5EF4-FFF2-40B4-BE49-F238E27FC236}">
                  <a16:creationId xmlns:a16="http://schemas.microsoft.com/office/drawing/2014/main" id="{C09B3DA4-1C34-4AD7-9615-A842F20020F9}"/>
                </a:ext>
              </a:extLst>
            </p:cNvPr>
            <p:cNvSpPr/>
            <p:nvPr/>
          </p:nvSpPr>
          <p:spPr>
            <a:xfrm>
              <a:off x="10160000" y="3090326"/>
              <a:ext cx="252460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2" name="Rechteck: abgerundete Ecken 51">
              <a:extLst>
                <a:ext uri="{FF2B5EF4-FFF2-40B4-BE49-F238E27FC236}">
                  <a16:creationId xmlns:a16="http://schemas.microsoft.com/office/drawing/2014/main" id="{96BB7704-940F-4874-A7F0-AB0CC0643CC9}"/>
                </a:ext>
              </a:extLst>
            </p:cNvPr>
            <p:cNvSpPr/>
            <p:nvPr/>
          </p:nvSpPr>
          <p:spPr>
            <a:xfrm>
              <a:off x="10923382" y="2962778"/>
              <a:ext cx="332665" cy="6726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5712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platzhalter 89">
            <a:extLst>
              <a:ext uri="{FF2B5EF4-FFF2-40B4-BE49-F238E27FC236}">
                <a16:creationId xmlns:a16="http://schemas.microsoft.com/office/drawing/2014/main" id="{543E3FF5-5AFF-D745-B293-1BF724C973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110106"/>
            <a:ext cx="3382689" cy="198619"/>
          </a:xfrm>
        </p:spPr>
        <p:txBody>
          <a:bodyPr lIns="72000" tIns="18000" bIns="0"/>
          <a:lstStyle/>
          <a:p>
            <a:r>
              <a:rPr lang="de-DE" sz="1400" b="0" dirty="0"/>
              <a:t>Ihre sorgen möchten wir haben</a:t>
            </a:r>
          </a:p>
        </p:txBody>
      </p:sp>
      <p:sp>
        <p:nvSpPr>
          <p:cNvPr id="91" name="Textplatzhalter 90">
            <a:extLst>
              <a:ext uri="{FF2B5EF4-FFF2-40B4-BE49-F238E27FC236}">
                <a16:creationId xmlns:a16="http://schemas.microsoft.com/office/drawing/2014/main" id="{83176E1F-D437-4747-A1E9-9EAC2FA908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2275" y="4918801"/>
            <a:ext cx="6185813" cy="540000"/>
          </a:xfrm>
        </p:spPr>
        <p:txBody>
          <a:bodyPr/>
          <a:lstStyle/>
          <a:p>
            <a:r>
              <a:rPr lang="de-DE"/>
              <a:t>Vielen Dank für ihre</a:t>
            </a:r>
          </a:p>
        </p:txBody>
      </p:sp>
      <p:sp>
        <p:nvSpPr>
          <p:cNvPr id="92" name="Textplatzhalter 91">
            <a:extLst>
              <a:ext uri="{FF2B5EF4-FFF2-40B4-BE49-F238E27FC236}">
                <a16:creationId xmlns:a16="http://schemas.microsoft.com/office/drawing/2014/main" id="{FD9C143E-6E6A-6640-A84B-C0224AA4FA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2275" y="5514454"/>
            <a:ext cx="5249709" cy="540000"/>
          </a:xfrm>
        </p:spPr>
        <p:txBody>
          <a:bodyPr/>
          <a:lstStyle/>
          <a:p>
            <a:r>
              <a:rPr lang="de-DE"/>
              <a:t>aufmerksamkeit!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5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8495E6-1A9E-1649-B8C7-D669127C33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2275" y="5214665"/>
            <a:ext cx="4817076" cy="540000"/>
          </a:xfrm>
        </p:spPr>
        <p:txBody>
          <a:bodyPr tIns="36000"/>
          <a:lstStyle/>
          <a:p>
            <a:r>
              <a:rPr lang="de-AT" dirty="0"/>
              <a:t>Geschichte der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DD7FE8F-2578-B942-A60F-39688B50AC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2275" y="5806825"/>
            <a:ext cx="5953898" cy="540000"/>
          </a:xfrm>
        </p:spPr>
        <p:txBody>
          <a:bodyPr tIns="36000"/>
          <a:lstStyle/>
          <a:p>
            <a:r>
              <a:rPr lang="de-AT" dirty="0"/>
              <a:t>Wiener Städtischen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9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AC1C68D-193C-E74F-81EA-D5C1D0EB3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274" y="464457"/>
            <a:ext cx="6257821" cy="1129393"/>
          </a:xfrm>
        </p:spPr>
        <p:txBody>
          <a:bodyPr/>
          <a:lstStyle/>
          <a:p>
            <a:r>
              <a:rPr lang="de-AT" dirty="0"/>
              <a:t>Die lange geschichte der </a:t>
            </a:r>
          </a:p>
          <a:p>
            <a:r>
              <a:rPr lang="de-AT" dirty="0"/>
              <a:t>wiener städtischen</a:t>
            </a:r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DA0F31-7F93-4B44-BC78-949D9DF8B449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4314225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platzhalter 62">
            <a:extLst>
              <a:ext uri="{FF2B5EF4-FFF2-40B4-BE49-F238E27FC236}">
                <a16:creationId xmlns:a16="http://schemas.microsoft.com/office/drawing/2014/main" id="{4A91780C-5265-8140-8C55-AFA54A10E9D4}"/>
              </a:ext>
            </a:extLst>
          </p:cNvPr>
          <p:cNvSpPr txBox="1">
            <a:spLocks/>
          </p:cNvSpPr>
          <p:nvPr/>
        </p:nvSpPr>
        <p:spPr>
          <a:xfrm>
            <a:off x="8438898" y="6992591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/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31E249B1-49E2-7042-88FC-1B38B0883925}"/>
              </a:ext>
            </a:extLst>
          </p:cNvPr>
          <p:cNvSpPr txBox="1">
            <a:spLocks/>
          </p:cNvSpPr>
          <p:nvPr/>
        </p:nvSpPr>
        <p:spPr>
          <a:xfrm>
            <a:off x="781846" y="3718023"/>
            <a:ext cx="2015598" cy="83099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chemeClr val="tx1"/>
                </a:solidFill>
              </a:rPr>
              <a:t>Gründung „Wechselseitige k. k. priv. Brandschaden-Versicherungs-Anstalt“ durch </a:t>
            </a:r>
            <a:r>
              <a:rPr lang="de-AT" dirty="0">
                <a:solidFill>
                  <a:srgbClr val="DF202D"/>
                </a:solidFill>
              </a:rPr>
              <a:t>Georg Ritter von Högelmüller</a:t>
            </a:r>
          </a:p>
        </p:txBody>
      </p:sp>
      <p:sp>
        <p:nvSpPr>
          <p:cNvPr id="40" name="Textplatzhalter 30">
            <a:extLst>
              <a:ext uri="{FF2B5EF4-FFF2-40B4-BE49-F238E27FC236}">
                <a16:creationId xmlns:a16="http://schemas.microsoft.com/office/drawing/2014/main" id="{97A0F6F8-E074-D74C-B60C-20EA5110F3B2}"/>
              </a:ext>
            </a:extLst>
          </p:cNvPr>
          <p:cNvSpPr txBox="1">
            <a:spLocks/>
          </p:cNvSpPr>
          <p:nvPr/>
        </p:nvSpPr>
        <p:spPr>
          <a:xfrm>
            <a:off x="559550" y="5374508"/>
            <a:ext cx="1508971" cy="69249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>
                <a:solidFill>
                  <a:schemeClr val="tx1"/>
                </a:solidFill>
              </a:rPr>
              <a:t>„Allgemeine wechsel-seitige Capitalien- und Renten-Versicherungs-Anstalt“ - erster Lebens-versicherer Österreichs </a:t>
            </a:r>
          </a:p>
        </p:txBody>
      </p:sp>
      <p:sp>
        <p:nvSpPr>
          <p:cNvPr id="41" name="Textplatzhalter 30">
            <a:extLst>
              <a:ext uri="{FF2B5EF4-FFF2-40B4-BE49-F238E27FC236}">
                <a16:creationId xmlns:a16="http://schemas.microsoft.com/office/drawing/2014/main" id="{7D5839D2-3F80-154E-93B1-A5291BB33F32}"/>
              </a:ext>
            </a:extLst>
          </p:cNvPr>
          <p:cNvSpPr txBox="1">
            <a:spLocks/>
          </p:cNvSpPr>
          <p:nvPr/>
        </p:nvSpPr>
        <p:spPr>
          <a:xfrm>
            <a:off x="2388581" y="5175729"/>
            <a:ext cx="1868582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000" dirty="0">
                <a:solidFill>
                  <a:schemeClr val="tx1"/>
                </a:solidFill>
              </a:rPr>
              <a:t>Gründung der „Städtischen Kaiser Franz Joseph-Jubiläums-Lebens- und Renten-versicherungs-Anstalt</a:t>
            </a:r>
          </a:p>
        </p:txBody>
      </p:sp>
      <p:sp>
        <p:nvSpPr>
          <p:cNvPr id="43" name="Textplatzhalter 30">
            <a:extLst>
              <a:ext uri="{FF2B5EF4-FFF2-40B4-BE49-F238E27FC236}">
                <a16:creationId xmlns:a16="http://schemas.microsoft.com/office/drawing/2014/main" id="{24D317CE-07A7-BB41-B240-C1B25219BAA2}"/>
              </a:ext>
            </a:extLst>
          </p:cNvPr>
          <p:cNvSpPr txBox="1">
            <a:spLocks/>
          </p:cNvSpPr>
          <p:nvPr/>
        </p:nvSpPr>
        <p:spPr>
          <a:xfrm>
            <a:off x="3119232" y="2771718"/>
            <a:ext cx="1646497" cy="66479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chemeClr val="tx1"/>
                </a:solidFill>
              </a:rPr>
              <a:t>Namensänderung in </a:t>
            </a:r>
            <a:r>
              <a:rPr lang="de-AT" dirty="0">
                <a:solidFill>
                  <a:srgbClr val="DF202D"/>
                </a:solidFill>
              </a:rPr>
              <a:t>„Gemeinde Wien-Städtische Versicherungsanstalt“</a:t>
            </a:r>
          </a:p>
        </p:txBody>
      </p:sp>
      <p:sp>
        <p:nvSpPr>
          <p:cNvPr id="45" name="Textplatzhalter 30">
            <a:extLst>
              <a:ext uri="{FF2B5EF4-FFF2-40B4-BE49-F238E27FC236}">
                <a16:creationId xmlns:a16="http://schemas.microsoft.com/office/drawing/2014/main" id="{F5016309-A2B0-0541-BF74-C1785BC3A0BE}"/>
              </a:ext>
            </a:extLst>
          </p:cNvPr>
          <p:cNvSpPr txBox="1">
            <a:spLocks/>
          </p:cNvSpPr>
          <p:nvPr/>
        </p:nvSpPr>
        <p:spPr>
          <a:xfrm>
            <a:off x="4447650" y="5520447"/>
            <a:ext cx="1975004" cy="83099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000" dirty="0">
                <a:solidFill>
                  <a:schemeClr val="tx1"/>
                </a:solidFill>
              </a:rPr>
              <a:t>Die Wiener Städtische erwirbt die von der „Wechselseitigen Krankenversicherungsanstalt“ begebenen Anteilsscheine und übernimmt 1935 die Verwaltung dieser Gesellschaft</a:t>
            </a:r>
          </a:p>
        </p:txBody>
      </p:sp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2BCF6C1A-03A6-B248-8A44-57129338C312}"/>
              </a:ext>
            </a:extLst>
          </p:cNvPr>
          <p:cNvSpPr txBox="1">
            <a:spLocks/>
          </p:cNvSpPr>
          <p:nvPr/>
        </p:nvSpPr>
        <p:spPr>
          <a:xfrm>
            <a:off x="4328936" y="3994669"/>
            <a:ext cx="1551356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>
                <a:solidFill>
                  <a:schemeClr val="tx1"/>
                </a:solidFill>
              </a:rPr>
              <a:t>Namensänderung in „Wiener Städtische Wechselseitige Versicherungsanstalt“</a:t>
            </a:r>
          </a:p>
        </p:txBody>
      </p:sp>
      <p:sp>
        <p:nvSpPr>
          <p:cNvPr id="47" name="Textplatzhalter 30">
            <a:extLst>
              <a:ext uri="{FF2B5EF4-FFF2-40B4-BE49-F238E27FC236}">
                <a16:creationId xmlns:a16="http://schemas.microsoft.com/office/drawing/2014/main" id="{D843340B-8952-0B47-893F-2FC8A4363D6D}"/>
              </a:ext>
            </a:extLst>
          </p:cNvPr>
          <p:cNvSpPr txBox="1">
            <a:spLocks/>
          </p:cNvSpPr>
          <p:nvPr/>
        </p:nvSpPr>
        <p:spPr>
          <a:xfrm>
            <a:off x="6577636" y="5175730"/>
            <a:ext cx="973567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000" dirty="0">
                <a:solidFill>
                  <a:schemeClr val="tx1"/>
                </a:solidFill>
              </a:rPr>
              <a:t>Erwerb der Aktienmehrheit an der Donau Versicherung</a:t>
            </a:r>
          </a:p>
        </p:txBody>
      </p:sp>
      <p:sp>
        <p:nvSpPr>
          <p:cNvPr id="48" name="Textplatzhalter 30">
            <a:extLst>
              <a:ext uri="{FF2B5EF4-FFF2-40B4-BE49-F238E27FC236}">
                <a16:creationId xmlns:a16="http://schemas.microsoft.com/office/drawing/2014/main" id="{31E1C2E8-8ECB-8448-B991-3EC1C79DFC25}"/>
              </a:ext>
            </a:extLst>
          </p:cNvPr>
          <p:cNvSpPr txBox="1">
            <a:spLocks/>
          </p:cNvSpPr>
          <p:nvPr/>
        </p:nvSpPr>
        <p:spPr>
          <a:xfrm>
            <a:off x="7897408" y="5790006"/>
            <a:ext cx="98930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000" dirty="0">
                <a:solidFill>
                  <a:schemeClr val="tx1"/>
                </a:solidFill>
              </a:rPr>
              <a:t>Start der Expansion nach Zentral- und Osteuropa</a:t>
            </a:r>
          </a:p>
        </p:txBody>
      </p:sp>
      <p:sp>
        <p:nvSpPr>
          <p:cNvPr id="50" name="Textplatzhalter 30">
            <a:extLst>
              <a:ext uri="{FF2B5EF4-FFF2-40B4-BE49-F238E27FC236}">
                <a16:creationId xmlns:a16="http://schemas.microsoft.com/office/drawing/2014/main" id="{A1E926B5-6D08-9D4D-8403-0F5BBEAD8A1E}"/>
              </a:ext>
            </a:extLst>
          </p:cNvPr>
          <p:cNvSpPr txBox="1">
            <a:spLocks/>
          </p:cNvSpPr>
          <p:nvPr/>
        </p:nvSpPr>
        <p:spPr>
          <a:xfrm>
            <a:off x="9341472" y="5175730"/>
            <a:ext cx="1395165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000" dirty="0">
                <a:solidFill>
                  <a:schemeClr val="tx1"/>
                </a:solidFill>
              </a:rPr>
              <a:t>Die Wiener Städtische spaltet sich von der Vienna Insurance Group ab</a:t>
            </a:r>
          </a:p>
        </p:txBody>
      </p:sp>
      <p:sp>
        <p:nvSpPr>
          <p:cNvPr id="51" name="Textplatzhalter 30">
            <a:extLst>
              <a:ext uri="{FF2B5EF4-FFF2-40B4-BE49-F238E27FC236}">
                <a16:creationId xmlns:a16="http://schemas.microsoft.com/office/drawing/2014/main" id="{5AE6A7B9-CBA6-E848-8568-F0F2B9D4B135}"/>
              </a:ext>
            </a:extLst>
          </p:cNvPr>
          <p:cNvSpPr txBox="1">
            <a:spLocks/>
          </p:cNvSpPr>
          <p:nvPr/>
        </p:nvSpPr>
        <p:spPr>
          <a:xfrm>
            <a:off x="10355596" y="3198695"/>
            <a:ext cx="1242190" cy="3323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rgbClr val="DF202D"/>
                </a:solidFill>
              </a:rPr>
              <a:t>Fusion mit </a:t>
            </a:r>
            <a:br>
              <a:rPr lang="de-AT" dirty="0">
                <a:solidFill>
                  <a:srgbClr val="DF202D"/>
                </a:solidFill>
              </a:rPr>
            </a:br>
            <a:r>
              <a:rPr lang="de-AT" dirty="0">
                <a:solidFill>
                  <a:srgbClr val="DF202D"/>
                </a:solidFill>
              </a:rPr>
              <a:t>s Versicherung</a:t>
            </a:r>
          </a:p>
        </p:txBody>
      </p:sp>
      <p:sp>
        <p:nvSpPr>
          <p:cNvPr id="53" name="Textplatzhalter 30">
            <a:extLst>
              <a:ext uri="{FF2B5EF4-FFF2-40B4-BE49-F238E27FC236}">
                <a16:creationId xmlns:a16="http://schemas.microsoft.com/office/drawing/2014/main" id="{F3CE03A9-BFEB-4946-8473-146742F094B2}"/>
              </a:ext>
            </a:extLst>
          </p:cNvPr>
          <p:cNvSpPr txBox="1">
            <a:spLocks/>
          </p:cNvSpPr>
          <p:nvPr/>
        </p:nvSpPr>
        <p:spPr>
          <a:xfrm>
            <a:off x="6354908" y="3718023"/>
            <a:ext cx="1434523" cy="83099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chemeClr val="tx1"/>
                </a:solidFill>
              </a:rPr>
              <a:t>Unternehmenssitz der Wiener Städtischen – </a:t>
            </a:r>
            <a:r>
              <a:rPr lang="de-AT" dirty="0">
                <a:solidFill>
                  <a:srgbClr val="DF202D"/>
                </a:solidFill>
              </a:rPr>
              <a:t>Eröffnung des Ringturms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A25411E-1862-0240-BE26-5A936006D2E5}"/>
              </a:ext>
            </a:extLst>
          </p:cNvPr>
          <p:cNvPicPr preferRelativeResize="0">
            <a:picLocks noGrp="1"/>
          </p:cNvPicPr>
          <p:nvPr>
            <p:ph type="pic" sz="quarter" idx="2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329" y="2383084"/>
            <a:ext cx="1231258" cy="1231258"/>
          </a:xfrm>
          <a:ln>
            <a:noFill/>
          </a:ln>
        </p:spPr>
      </p:pic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95C2D1CE-2504-F440-A43D-EA9CCEF70AE6}"/>
              </a:ext>
            </a:extLst>
          </p:cNvPr>
          <p:cNvPicPr>
            <a:picLocks noGrp="1"/>
          </p:cNvPicPr>
          <p:nvPr>
            <p:ph type="pic" sz="quarter" idx="3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3592" y="3586968"/>
            <a:ext cx="1231258" cy="1231258"/>
          </a:xfrm>
          <a:ln>
            <a:noFill/>
          </a:ln>
        </p:spPr>
      </p:pic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55646DC-2929-1048-8F78-E8E1D4D5982F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61" y="2383084"/>
            <a:ext cx="1231258" cy="1231258"/>
          </a:xfrm>
          <a:ln>
            <a:noFill/>
          </a:ln>
        </p:spPr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697B4C05-2DD7-534F-AFB8-CE4EA10E13F9}"/>
              </a:ext>
            </a:extLst>
          </p:cNvPr>
          <p:cNvPicPr>
            <a:picLocks noGrp="1"/>
          </p:cNvPicPr>
          <p:nvPr>
            <p:ph type="pic" sz="quarter" idx="26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5905" y="3502338"/>
            <a:ext cx="1231258" cy="1231258"/>
          </a:xfrm>
          <a:ln>
            <a:noFill/>
          </a:ln>
        </p:spPr>
      </p:pic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966A7D6E-6B9C-EF4B-8586-EB71BA2D7FC4}"/>
              </a:ext>
            </a:extLst>
          </p:cNvPr>
          <p:cNvCxnSpPr>
            <a:cxnSpLocks/>
          </p:cNvCxnSpPr>
          <p:nvPr/>
        </p:nvCxnSpPr>
        <p:spPr>
          <a:xfrm>
            <a:off x="0" y="4818586"/>
            <a:ext cx="12192000" cy="0"/>
          </a:xfrm>
          <a:prstGeom prst="line">
            <a:avLst/>
          </a:prstGeom>
          <a:ln w="254000" cmpd="sng">
            <a:solidFill>
              <a:srgbClr val="DF202D"/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platzhalter 6">
            <a:extLst>
              <a:ext uri="{FF2B5EF4-FFF2-40B4-BE49-F238E27FC236}">
                <a16:creationId xmlns:a16="http://schemas.microsoft.com/office/drawing/2014/main" id="{12655039-2D18-AB44-A02A-A2D5E02C7566}"/>
              </a:ext>
            </a:extLst>
          </p:cNvPr>
          <p:cNvSpPr txBox="1">
            <a:spLocks/>
          </p:cNvSpPr>
          <p:nvPr/>
        </p:nvSpPr>
        <p:spPr>
          <a:xfrm>
            <a:off x="1689133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1839</a:t>
            </a:r>
          </a:p>
        </p:txBody>
      </p:sp>
      <p:sp>
        <p:nvSpPr>
          <p:cNvPr id="76" name="Textplatzhalter 6">
            <a:extLst>
              <a:ext uri="{FF2B5EF4-FFF2-40B4-BE49-F238E27FC236}">
                <a16:creationId xmlns:a16="http://schemas.microsoft.com/office/drawing/2014/main" id="{DCFD3A1C-B465-2946-88C6-FB8D42AF59D2}"/>
              </a:ext>
            </a:extLst>
          </p:cNvPr>
          <p:cNvSpPr txBox="1">
            <a:spLocks/>
          </p:cNvSpPr>
          <p:nvPr/>
        </p:nvSpPr>
        <p:spPr>
          <a:xfrm>
            <a:off x="718862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1824</a:t>
            </a:r>
          </a:p>
        </p:txBody>
      </p:sp>
      <p:sp>
        <p:nvSpPr>
          <p:cNvPr id="77" name="Textplatzhalter 6">
            <a:extLst>
              <a:ext uri="{FF2B5EF4-FFF2-40B4-BE49-F238E27FC236}">
                <a16:creationId xmlns:a16="http://schemas.microsoft.com/office/drawing/2014/main" id="{17093D93-A120-D640-A3B5-38DDB329CCD6}"/>
              </a:ext>
            </a:extLst>
          </p:cNvPr>
          <p:cNvSpPr txBox="1">
            <a:spLocks/>
          </p:cNvSpPr>
          <p:nvPr/>
        </p:nvSpPr>
        <p:spPr>
          <a:xfrm>
            <a:off x="3056901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1919</a:t>
            </a:r>
          </a:p>
        </p:txBody>
      </p:sp>
      <p:sp>
        <p:nvSpPr>
          <p:cNvPr id="78" name="Textplatzhalter 6">
            <a:extLst>
              <a:ext uri="{FF2B5EF4-FFF2-40B4-BE49-F238E27FC236}">
                <a16:creationId xmlns:a16="http://schemas.microsoft.com/office/drawing/2014/main" id="{7133EEF3-0FB1-E04B-A7B3-DC202D5B5183}"/>
              </a:ext>
            </a:extLst>
          </p:cNvPr>
          <p:cNvSpPr txBox="1">
            <a:spLocks/>
          </p:cNvSpPr>
          <p:nvPr/>
        </p:nvSpPr>
        <p:spPr>
          <a:xfrm>
            <a:off x="2307470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1898</a:t>
            </a:r>
          </a:p>
        </p:txBody>
      </p:sp>
      <p:sp>
        <p:nvSpPr>
          <p:cNvPr id="83" name="Textplatzhalter 6">
            <a:extLst>
              <a:ext uri="{FF2B5EF4-FFF2-40B4-BE49-F238E27FC236}">
                <a16:creationId xmlns:a16="http://schemas.microsoft.com/office/drawing/2014/main" id="{D6C3CCCA-436B-374B-A61A-A8608074EB9C}"/>
              </a:ext>
            </a:extLst>
          </p:cNvPr>
          <p:cNvSpPr txBox="1">
            <a:spLocks/>
          </p:cNvSpPr>
          <p:nvPr/>
        </p:nvSpPr>
        <p:spPr>
          <a:xfrm>
            <a:off x="4361139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1934</a:t>
            </a:r>
          </a:p>
        </p:txBody>
      </p:sp>
      <p:sp>
        <p:nvSpPr>
          <p:cNvPr id="85" name="Textplatzhalter 6">
            <a:extLst>
              <a:ext uri="{FF2B5EF4-FFF2-40B4-BE49-F238E27FC236}">
                <a16:creationId xmlns:a16="http://schemas.microsoft.com/office/drawing/2014/main" id="{4A21BD75-CF60-A243-8605-BAB698953589}"/>
              </a:ext>
            </a:extLst>
          </p:cNvPr>
          <p:cNvSpPr txBox="1">
            <a:spLocks/>
          </p:cNvSpPr>
          <p:nvPr/>
        </p:nvSpPr>
        <p:spPr>
          <a:xfrm>
            <a:off x="5499686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1947</a:t>
            </a:r>
          </a:p>
        </p:txBody>
      </p:sp>
      <p:sp>
        <p:nvSpPr>
          <p:cNvPr id="91" name="Textplatzhalter 6">
            <a:extLst>
              <a:ext uri="{FF2B5EF4-FFF2-40B4-BE49-F238E27FC236}">
                <a16:creationId xmlns:a16="http://schemas.microsoft.com/office/drawing/2014/main" id="{A5E76ED2-FCA4-6D4E-B284-F02CF3F0AA3A}"/>
              </a:ext>
            </a:extLst>
          </p:cNvPr>
          <p:cNvSpPr txBox="1">
            <a:spLocks/>
          </p:cNvSpPr>
          <p:nvPr/>
        </p:nvSpPr>
        <p:spPr>
          <a:xfrm>
            <a:off x="7197186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1971</a:t>
            </a:r>
          </a:p>
        </p:txBody>
      </p:sp>
      <p:sp>
        <p:nvSpPr>
          <p:cNvPr id="92" name="Textplatzhalter 6">
            <a:extLst>
              <a:ext uri="{FF2B5EF4-FFF2-40B4-BE49-F238E27FC236}">
                <a16:creationId xmlns:a16="http://schemas.microsoft.com/office/drawing/2014/main" id="{CDDC835D-32A4-6242-A872-23D13D1CAE4E}"/>
              </a:ext>
            </a:extLst>
          </p:cNvPr>
          <p:cNvSpPr txBox="1">
            <a:spLocks/>
          </p:cNvSpPr>
          <p:nvPr/>
        </p:nvSpPr>
        <p:spPr>
          <a:xfrm>
            <a:off x="7834720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1990</a:t>
            </a:r>
          </a:p>
        </p:txBody>
      </p:sp>
      <p:sp>
        <p:nvSpPr>
          <p:cNvPr id="95" name="Textplatzhalter 6">
            <a:extLst>
              <a:ext uri="{FF2B5EF4-FFF2-40B4-BE49-F238E27FC236}">
                <a16:creationId xmlns:a16="http://schemas.microsoft.com/office/drawing/2014/main" id="{83968CCE-4DDE-F24F-9B16-6BA572AD017F}"/>
              </a:ext>
            </a:extLst>
          </p:cNvPr>
          <p:cNvSpPr txBox="1">
            <a:spLocks/>
          </p:cNvSpPr>
          <p:nvPr/>
        </p:nvSpPr>
        <p:spPr>
          <a:xfrm>
            <a:off x="6319408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1955</a:t>
            </a:r>
          </a:p>
        </p:txBody>
      </p:sp>
      <p:sp>
        <p:nvSpPr>
          <p:cNvPr id="96" name="Textplatzhalter 6">
            <a:extLst>
              <a:ext uri="{FF2B5EF4-FFF2-40B4-BE49-F238E27FC236}">
                <a16:creationId xmlns:a16="http://schemas.microsoft.com/office/drawing/2014/main" id="{50E5D22C-66E8-8845-9CB7-C37FADA4FDE4}"/>
              </a:ext>
            </a:extLst>
          </p:cNvPr>
          <p:cNvSpPr txBox="1">
            <a:spLocks/>
          </p:cNvSpPr>
          <p:nvPr/>
        </p:nvSpPr>
        <p:spPr>
          <a:xfrm>
            <a:off x="8504231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2008</a:t>
            </a:r>
          </a:p>
        </p:txBody>
      </p:sp>
      <p:sp>
        <p:nvSpPr>
          <p:cNvPr id="97" name="Textplatzhalter 6">
            <a:extLst>
              <a:ext uri="{FF2B5EF4-FFF2-40B4-BE49-F238E27FC236}">
                <a16:creationId xmlns:a16="http://schemas.microsoft.com/office/drawing/2014/main" id="{463B08A4-A13E-9F4A-93F0-AEE60A174EAA}"/>
              </a:ext>
            </a:extLst>
          </p:cNvPr>
          <p:cNvSpPr txBox="1">
            <a:spLocks/>
          </p:cNvSpPr>
          <p:nvPr/>
        </p:nvSpPr>
        <p:spPr>
          <a:xfrm>
            <a:off x="10271534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2018</a:t>
            </a:r>
          </a:p>
        </p:txBody>
      </p:sp>
      <p:sp>
        <p:nvSpPr>
          <p:cNvPr id="98" name="Textplatzhalter 6">
            <a:extLst>
              <a:ext uri="{FF2B5EF4-FFF2-40B4-BE49-F238E27FC236}">
                <a16:creationId xmlns:a16="http://schemas.microsoft.com/office/drawing/2014/main" id="{B33D7D68-D78E-A846-AD13-F581CE9255CF}"/>
              </a:ext>
            </a:extLst>
          </p:cNvPr>
          <p:cNvSpPr txBox="1">
            <a:spLocks/>
          </p:cNvSpPr>
          <p:nvPr/>
        </p:nvSpPr>
        <p:spPr>
          <a:xfrm>
            <a:off x="9253625" y="4730916"/>
            <a:ext cx="432000" cy="180000"/>
          </a:xfrm>
          <a:prstGeom prst="rect">
            <a:avLst/>
          </a:prstGeom>
          <a:noFill/>
        </p:spPr>
        <p:txBody>
          <a:bodyPr lIns="36000" tIns="36000" rIns="36000" bIns="36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/>
              <a:t>2010</a:t>
            </a: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0F77792-740E-4C43-9498-C63F4D08D728}"/>
              </a:ext>
            </a:extLst>
          </p:cNvPr>
          <p:cNvGrpSpPr/>
          <p:nvPr/>
        </p:nvGrpSpPr>
        <p:grpSpPr>
          <a:xfrm>
            <a:off x="696001" y="2357682"/>
            <a:ext cx="9556659" cy="3955199"/>
            <a:chOff x="696001" y="2357682"/>
            <a:chExt cx="9556659" cy="3955199"/>
          </a:xfrm>
        </p:grpSpPr>
        <p:cxnSp>
          <p:nvCxnSpPr>
            <p:cNvPr id="79" name="Gerade Verbindung mit Pfeil 78">
              <a:extLst>
                <a:ext uri="{FF2B5EF4-FFF2-40B4-BE49-F238E27FC236}">
                  <a16:creationId xmlns:a16="http://schemas.microsoft.com/office/drawing/2014/main" id="{E8863593-2C8D-B847-8FD8-E6E85C5AAF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1041" y="4693632"/>
              <a:ext cx="0" cy="161924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3753E3E9-7E8D-1845-8E00-28AC3C345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0499" y="4693632"/>
              <a:ext cx="0" cy="100806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>
              <a:extLst>
                <a:ext uri="{FF2B5EF4-FFF2-40B4-BE49-F238E27FC236}">
                  <a16:creationId xmlns:a16="http://schemas.microsoft.com/office/drawing/2014/main" id="{C019C4B9-4CA1-CD40-B2A9-5048DDD856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6668" y="2771718"/>
              <a:ext cx="0" cy="217017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id="{47F56731-197A-6F40-AE94-EA2FDFFDC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917" y="4693631"/>
              <a:ext cx="0" cy="161925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42F90BD5-9157-BB43-9CA7-8F73A8F1D4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408" y="4016477"/>
              <a:ext cx="0" cy="92541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>
              <a:extLst>
                <a:ext uri="{FF2B5EF4-FFF2-40B4-BE49-F238E27FC236}">
                  <a16:creationId xmlns:a16="http://schemas.microsoft.com/office/drawing/2014/main" id="{FD610BD8-0425-D34D-B849-405B51609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4684" y="4693632"/>
              <a:ext cx="0" cy="100806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256105CE-918F-814C-8D87-3399E7FD98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7416" y="4693632"/>
              <a:ext cx="0" cy="161924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6ECD900D-417E-274C-9B56-002BE8665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6175" y="4693632"/>
              <a:ext cx="0" cy="100806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4C007A4B-2C2F-A54E-B89F-EF52D19E9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001" y="2357682"/>
              <a:ext cx="0" cy="258836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CE0A0FB0-F796-1143-8637-D62973DF9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2660" y="3198696"/>
              <a:ext cx="0" cy="174319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61C3E5BC-C2BC-8C46-925E-098335605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5503" y="2387240"/>
              <a:ext cx="0" cy="255880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0B84217A-3582-E148-949C-3F0D4A35C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3563" y="2387243"/>
              <a:ext cx="0" cy="255880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platzhalter 30">
            <a:extLst>
              <a:ext uri="{FF2B5EF4-FFF2-40B4-BE49-F238E27FC236}">
                <a16:creationId xmlns:a16="http://schemas.microsoft.com/office/drawing/2014/main" id="{A5CA9D13-0C57-6F40-B6C1-99603D894994}"/>
              </a:ext>
            </a:extLst>
          </p:cNvPr>
          <p:cNvSpPr txBox="1">
            <a:spLocks/>
          </p:cNvSpPr>
          <p:nvPr/>
        </p:nvSpPr>
        <p:spPr>
          <a:xfrm>
            <a:off x="8586664" y="3718023"/>
            <a:ext cx="1434523" cy="108029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chemeClr val="tx1"/>
                </a:solidFill>
              </a:rPr>
              <a:t>Erwerb der 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s Versicherung</a:t>
            </a:r>
          </a:p>
          <a:p>
            <a:r>
              <a:rPr lang="de-DE" sz="1050" dirty="0">
                <a:solidFill>
                  <a:schemeClr val="tx1"/>
                </a:solidFill>
              </a:rPr>
              <a:t>- Gegenseitige Vertriebsvereinbarung mit ERSTE GROUP Bank AG</a:t>
            </a:r>
            <a:endParaRPr lang="de-AT" sz="1050" dirty="0">
              <a:solidFill>
                <a:schemeClr val="tx1"/>
              </a:solidFill>
            </a:endParaRPr>
          </a:p>
          <a:p>
            <a:endParaRPr lang="de-AT" dirty="0">
              <a:solidFill>
                <a:srgbClr val="DF202D"/>
              </a:solidFill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648" y="2410097"/>
            <a:ext cx="1490593" cy="21998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45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8028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think-cell Folie" r:id="rId7" imgW="278" imgH="278" progId="TCLayout.ActiveDocument.1">
                  <p:embed/>
                </p:oleObj>
              </mc:Choice>
              <mc:Fallback>
                <p:oleObj name="think-cell Folie" r:id="rId7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AT" sz="1400" dirty="0">
              <a:sym typeface="+mn-lt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3062299-3B9D-3F4B-90B9-68F0A079E55B}"/>
              </a:ext>
            </a:extLst>
          </p:cNvPr>
          <p:cNvSpPr/>
          <p:nvPr/>
        </p:nvSpPr>
        <p:spPr>
          <a:xfrm>
            <a:off x="0" y="5206841"/>
            <a:ext cx="12192000" cy="1668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Bildplatzhalter 25">
            <a:extLst>
              <a:ext uri="{FF2B5EF4-FFF2-40B4-BE49-F238E27FC236}">
                <a16:creationId xmlns:a16="http://schemas.microsoft.com/office/drawing/2014/main" id="{DFA6E058-D348-D845-887D-5AF396BDE4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16" y="5599679"/>
            <a:ext cx="8547354" cy="1276052"/>
          </a:xfrm>
          <a:prstGeom prst="rect">
            <a:avLst/>
          </a:prstGeom>
        </p:spPr>
      </p:pic>
      <p:sp>
        <p:nvSpPr>
          <p:cNvPr id="76" name="Textplatzhalter 32">
            <a:extLst>
              <a:ext uri="{FF2B5EF4-FFF2-40B4-BE49-F238E27FC236}">
                <a16:creationId xmlns:a16="http://schemas.microsoft.com/office/drawing/2014/main" id="{5D6B0356-09DB-6A4B-958F-851825F5177A}"/>
              </a:ext>
            </a:extLst>
          </p:cNvPr>
          <p:cNvSpPr txBox="1">
            <a:spLocks/>
          </p:cNvSpPr>
          <p:nvPr/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die Struktur seit 2010</a:t>
            </a:r>
          </a:p>
        </p:txBody>
      </p:sp>
      <p:sp>
        <p:nvSpPr>
          <p:cNvPr id="90" name="Textplatzhalter 57">
            <a:extLst>
              <a:ext uri="{FF2B5EF4-FFF2-40B4-BE49-F238E27FC236}">
                <a16:creationId xmlns:a16="http://schemas.microsoft.com/office/drawing/2014/main" id="{AC42D8CE-6EFA-1B47-B442-9FC6C15DFED1}"/>
              </a:ext>
            </a:extLst>
          </p:cNvPr>
          <p:cNvSpPr txBox="1">
            <a:spLocks/>
          </p:cNvSpPr>
          <p:nvPr/>
        </p:nvSpPr>
        <p:spPr>
          <a:xfrm>
            <a:off x="701348" y="2064573"/>
            <a:ext cx="2665521" cy="4985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>
                <a:solidFill>
                  <a:srgbClr val="DF202D"/>
                </a:solidFill>
              </a:rPr>
              <a:t>1990: </a:t>
            </a:r>
            <a:r>
              <a:rPr lang="de-AT"/>
              <a:t>Start Expansion nach CEE</a:t>
            </a:r>
          </a:p>
          <a:p>
            <a:r>
              <a:rPr lang="de-AT">
                <a:solidFill>
                  <a:srgbClr val="DF202D"/>
                </a:solidFill>
              </a:rPr>
              <a:t>1994: </a:t>
            </a:r>
            <a:r>
              <a:rPr lang="de-AT" err="1"/>
              <a:t>Börsegang</a:t>
            </a:r>
            <a:r>
              <a:rPr lang="de-AT"/>
              <a:t> </a:t>
            </a:r>
            <a:r>
              <a:rPr lang="de-AT" err="1"/>
              <a:t>WSTV</a:t>
            </a:r>
            <a:endParaRPr lang="de-AT"/>
          </a:p>
          <a:p>
            <a:r>
              <a:rPr lang="de-AT">
                <a:solidFill>
                  <a:srgbClr val="DF202D"/>
                </a:solidFill>
              </a:rPr>
              <a:t>2010: </a:t>
            </a:r>
            <a:r>
              <a:rPr lang="de-AT"/>
              <a:t>Entstehung </a:t>
            </a:r>
            <a:r>
              <a:rPr lang="de-AT" err="1"/>
              <a:t>VIG</a:t>
            </a:r>
            <a:endParaRPr lang="de-AT"/>
          </a:p>
        </p:txBody>
      </p:sp>
      <p:cxnSp>
        <p:nvCxnSpPr>
          <p:cNvPr id="91" name="Gerade Verbindung 90">
            <a:extLst>
              <a:ext uri="{FF2B5EF4-FFF2-40B4-BE49-F238E27FC236}">
                <a16:creationId xmlns:a16="http://schemas.microsoft.com/office/drawing/2014/main" id="{856FE5A6-5228-A140-A68C-812358A50C43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4745653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50E8316-BC94-7948-8393-1AA49B3DE353}"/>
              </a:ext>
            </a:extLst>
          </p:cNvPr>
          <p:cNvGrpSpPr/>
          <p:nvPr/>
        </p:nvGrpSpPr>
        <p:grpSpPr>
          <a:xfrm>
            <a:off x="0" y="2580302"/>
            <a:ext cx="12192000" cy="2807515"/>
            <a:chOff x="-3043049" y="3843975"/>
            <a:chExt cx="12192000" cy="2807515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0FF06D61-D634-A347-BC35-2F9DC5A6930C}"/>
                </a:ext>
              </a:extLst>
            </p:cNvPr>
            <p:cNvGrpSpPr/>
            <p:nvPr/>
          </p:nvGrpSpPr>
          <p:grpSpPr>
            <a:xfrm>
              <a:off x="1492025" y="3843975"/>
              <a:ext cx="4891645" cy="1956913"/>
              <a:chOff x="2197982" y="2798789"/>
              <a:chExt cx="4891645" cy="1956913"/>
            </a:xfrm>
          </p:grpSpPr>
          <p:grpSp>
            <p:nvGrpSpPr>
              <p:cNvPr id="123" name="Gruppieren 122">
                <a:extLst>
                  <a:ext uri="{FF2B5EF4-FFF2-40B4-BE49-F238E27FC236}">
                    <a16:creationId xmlns:a16="http://schemas.microsoft.com/office/drawing/2014/main" id="{4A712FFB-50EB-3B4B-8A22-293D9A4B992E}"/>
                  </a:ext>
                </a:extLst>
              </p:cNvPr>
              <p:cNvGrpSpPr/>
              <p:nvPr/>
            </p:nvGrpSpPr>
            <p:grpSpPr>
              <a:xfrm>
                <a:off x="6096000" y="3462500"/>
                <a:ext cx="596194" cy="1293202"/>
                <a:chOff x="5517133" y="4617816"/>
                <a:chExt cx="596194" cy="1293202"/>
              </a:xfrm>
            </p:grpSpPr>
            <p:pic>
              <p:nvPicPr>
                <p:cNvPr id="147" name="Bildplatzhalter 14">
                  <a:extLst>
                    <a:ext uri="{FF2B5EF4-FFF2-40B4-BE49-F238E27FC236}">
                      <a16:creationId xmlns:a16="http://schemas.microsoft.com/office/drawing/2014/main" id="{86BF3FA0-17C6-794E-AB00-8EBD636AB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7133" y="5524018"/>
                  <a:ext cx="596194" cy="192472"/>
                </a:xfrm>
                <a:prstGeom prst="rect">
                  <a:avLst/>
                </a:prstGeom>
              </p:spPr>
            </p:pic>
            <p:pic>
              <p:nvPicPr>
                <p:cNvPr id="148" name="Bildplatzhalter 14">
                  <a:extLst>
                    <a:ext uri="{FF2B5EF4-FFF2-40B4-BE49-F238E27FC236}">
                      <a16:creationId xmlns:a16="http://schemas.microsoft.com/office/drawing/2014/main" id="{596D3397-7DCA-334F-94E0-B3777D7822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4320" y="5304049"/>
                  <a:ext cx="561820" cy="137361"/>
                </a:xfrm>
                <a:prstGeom prst="rect">
                  <a:avLst/>
                </a:prstGeom>
              </p:spPr>
            </p:pic>
            <p:pic>
              <p:nvPicPr>
                <p:cNvPr id="149" name="Bildplatzhalter 14">
                  <a:extLst>
                    <a:ext uri="{FF2B5EF4-FFF2-40B4-BE49-F238E27FC236}">
                      <a16:creationId xmlns:a16="http://schemas.microsoft.com/office/drawing/2014/main" id="{1B67266B-2853-6B47-AD6A-0DDE792C7D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3545" y="5025574"/>
                  <a:ext cx="563370" cy="195867"/>
                </a:xfrm>
                <a:prstGeom prst="rect">
                  <a:avLst/>
                </a:prstGeom>
              </p:spPr>
            </p:pic>
            <p:pic>
              <p:nvPicPr>
                <p:cNvPr id="150" name="Bildplatzhalter 14">
                  <a:extLst>
                    <a:ext uri="{FF2B5EF4-FFF2-40B4-BE49-F238E27FC236}">
                      <a16:creationId xmlns:a16="http://schemas.microsoft.com/office/drawing/2014/main" id="{07BADCFE-96A4-3147-BBBF-89DB2B53D7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6867" y="4617816"/>
                  <a:ext cx="576727" cy="325150"/>
                </a:xfrm>
                <a:prstGeom prst="rect">
                  <a:avLst/>
                </a:prstGeom>
              </p:spPr>
            </p:pic>
            <p:sp>
              <p:nvSpPr>
                <p:cNvPr id="151" name="Textplatzhalter 57">
                  <a:extLst>
                    <a:ext uri="{FF2B5EF4-FFF2-40B4-BE49-F238E27FC236}">
                      <a16:creationId xmlns:a16="http://schemas.microsoft.com/office/drawing/2014/main" id="{BEC65F64-E326-F045-BD08-7C78B2C0E81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533545" y="5772519"/>
                  <a:ext cx="270630" cy="138499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sp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  <a:defRPr lang="de-DE" sz="1200" b="1" i="0" kern="1200" cap="none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AT" sz="1000">
                      <a:solidFill>
                        <a:schemeClr val="bg1">
                          <a:lumMod val="50000"/>
                        </a:schemeClr>
                      </a:solidFill>
                    </a:rPr>
                    <a:t>etc</a:t>
                  </a:r>
                  <a:r>
                    <a:rPr lang="de-AT" sz="1000">
                      <a:solidFill>
                        <a:schemeClr val="bg1">
                          <a:lumMod val="65000"/>
                        </a:schemeClr>
                      </a:solidFill>
                    </a:rPr>
                    <a:t>.</a:t>
                  </a:r>
                </a:p>
              </p:txBody>
            </p:sp>
          </p:grpSp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F28A54F4-89F8-A446-B8A6-D08786841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0" y="2798789"/>
                <a:ext cx="993627" cy="596176"/>
              </a:xfrm>
              <a:prstGeom prst="rect">
                <a:avLst/>
              </a:prstGeom>
            </p:spPr>
          </p:pic>
          <p:grpSp>
            <p:nvGrpSpPr>
              <p:cNvPr id="129" name="Gruppieren 128">
                <a:extLst>
                  <a:ext uri="{FF2B5EF4-FFF2-40B4-BE49-F238E27FC236}">
                    <a16:creationId xmlns:a16="http://schemas.microsoft.com/office/drawing/2014/main" id="{91DD69B5-1C5A-2A44-804E-B16A27E319AB}"/>
                  </a:ext>
                </a:extLst>
              </p:cNvPr>
              <p:cNvGrpSpPr/>
              <p:nvPr/>
            </p:nvGrpSpPr>
            <p:grpSpPr>
              <a:xfrm>
                <a:off x="5809247" y="3097302"/>
                <a:ext cx="190544" cy="1581449"/>
                <a:chOff x="5506095" y="3097302"/>
                <a:chExt cx="493696" cy="1581449"/>
              </a:xfrm>
            </p:grpSpPr>
            <p:cxnSp>
              <p:nvCxnSpPr>
                <p:cNvPr id="141" name="Gerade Verbindung 140">
                  <a:extLst>
                    <a:ext uri="{FF2B5EF4-FFF2-40B4-BE49-F238E27FC236}">
                      <a16:creationId xmlns:a16="http://schemas.microsoft.com/office/drawing/2014/main" id="{9D2765C5-3F1B-F34B-A84F-682C31430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6095" y="3679290"/>
                  <a:ext cx="493696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Gerade Verbindung 141">
                  <a:extLst>
                    <a:ext uri="{FF2B5EF4-FFF2-40B4-BE49-F238E27FC236}">
                      <a16:creationId xmlns:a16="http://schemas.microsoft.com/office/drawing/2014/main" id="{3017F09B-B5EB-4045-8D21-7D334226A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6095" y="3929155"/>
                  <a:ext cx="493696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 Verbindung 142">
                  <a:extLst>
                    <a:ext uri="{FF2B5EF4-FFF2-40B4-BE49-F238E27FC236}">
                      <a16:creationId xmlns:a16="http://schemas.microsoft.com/office/drawing/2014/main" id="{06685E80-D065-804E-A528-22CF8238F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6095" y="4175129"/>
                  <a:ext cx="493696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 Verbindung 143">
                  <a:extLst>
                    <a:ext uri="{FF2B5EF4-FFF2-40B4-BE49-F238E27FC236}">
                      <a16:creationId xmlns:a16="http://schemas.microsoft.com/office/drawing/2014/main" id="{C0BA227E-5708-9E4B-B530-3960254CB4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6095" y="4428885"/>
                  <a:ext cx="493696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 Verbindung 144">
                  <a:extLst>
                    <a:ext uri="{FF2B5EF4-FFF2-40B4-BE49-F238E27FC236}">
                      <a16:creationId xmlns:a16="http://schemas.microsoft.com/office/drawing/2014/main" id="{89969D87-F222-A540-AF65-F9F1DA104E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6095" y="4678751"/>
                  <a:ext cx="493696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 Verbindung 145">
                  <a:extLst>
                    <a:ext uri="{FF2B5EF4-FFF2-40B4-BE49-F238E27FC236}">
                      <a16:creationId xmlns:a16="http://schemas.microsoft.com/office/drawing/2014/main" id="{424CBA86-0519-7447-94DB-505017E80D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6095" y="3097302"/>
                  <a:ext cx="493696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0" name="Gerade Verbindung 129">
                <a:extLst>
                  <a:ext uri="{FF2B5EF4-FFF2-40B4-BE49-F238E27FC236}">
                    <a16:creationId xmlns:a16="http://schemas.microsoft.com/office/drawing/2014/main" id="{F38CE724-FF16-2B4E-A44E-CBD43A0B1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9247" y="3096878"/>
                <a:ext cx="2176" cy="157673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138">
                <a:extLst>
                  <a:ext uri="{FF2B5EF4-FFF2-40B4-BE49-F238E27FC236}">
                    <a16:creationId xmlns:a16="http://schemas.microsoft.com/office/drawing/2014/main" id="{EF6CA268-0F21-3740-AAE9-F8038620B1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7982" y="4176560"/>
                <a:ext cx="36112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Textplatzhalter 54">
              <a:extLst>
                <a:ext uri="{FF2B5EF4-FFF2-40B4-BE49-F238E27FC236}">
                  <a16:creationId xmlns:a16="http://schemas.microsoft.com/office/drawing/2014/main" id="{D545D9AC-DAE9-C04F-8D3F-5DF22D1F00C8}"/>
                </a:ext>
              </a:extLst>
            </p:cNvPr>
            <p:cNvSpPr txBox="1">
              <a:spLocks/>
            </p:cNvSpPr>
            <p:nvPr/>
          </p:nvSpPr>
          <p:spPr>
            <a:xfrm>
              <a:off x="6716462" y="3892240"/>
              <a:ext cx="1260000" cy="180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sz="1200" dirty="0"/>
                <a:t>97,75% - VIG</a:t>
              </a:r>
            </a:p>
          </p:txBody>
        </p:sp>
        <p:sp>
          <p:nvSpPr>
            <p:cNvPr id="106" name="Textplatzhalter 54">
              <a:extLst>
                <a:ext uri="{FF2B5EF4-FFF2-40B4-BE49-F238E27FC236}">
                  <a16:creationId xmlns:a16="http://schemas.microsoft.com/office/drawing/2014/main" id="{95E32332-E3E9-BE46-93A3-2410FD95950D}"/>
                </a:ext>
              </a:extLst>
            </p:cNvPr>
            <p:cNvSpPr txBox="1">
              <a:spLocks/>
            </p:cNvSpPr>
            <p:nvPr/>
          </p:nvSpPr>
          <p:spPr>
            <a:xfrm>
              <a:off x="6716464" y="4107871"/>
              <a:ext cx="1260000" cy="180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sz="1200" dirty="0"/>
                <a:t>  2,15% - ERSTE</a:t>
              </a:r>
            </a:p>
          </p:txBody>
        </p:sp>
        <p:cxnSp>
          <p:nvCxnSpPr>
            <p:cNvPr id="112" name="Gerade Verbindung 111">
              <a:extLst>
                <a:ext uri="{FF2B5EF4-FFF2-40B4-BE49-F238E27FC236}">
                  <a16:creationId xmlns:a16="http://schemas.microsoft.com/office/drawing/2014/main" id="{36AABC4A-F45F-5F43-976D-9E1AB98A874B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96" y="3997144"/>
              <a:ext cx="190544" cy="0"/>
            </a:xfrm>
            <a:prstGeom prst="line">
              <a:avLst/>
            </a:prstGeom>
            <a:ln w="19050" cap="rnd">
              <a:solidFill>
                <a:srgbClr val="DF202D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>
              <a:extLst>
                <a:ext uri="{FF2B5EF4-FFF2-40B4-BE49-F238E27FC236}">
                  <a16:creationId xmlns:a16="http://schemas.microsoft.com/office/drawing/2014/main" id="{BF2B373D-65CA-9842-A428-DE248BA218A8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96" y="4197353"/>
              <a:ext cx="190544" cy="0"/>
            </a:xfrm>
            <a:prstGeom prst="line">
              <a:avLst/>
            </a:prstGeom>
            <a:ln w="19050" cap="rnd">
              <a:solidFill>
                <a:srgbClr val="DF202D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platzhalter 54">
              <a:extLst>
                <a:ext uri="{FF2B5EF4-FFF2-40B4-BE49-F238E27FC236}">
                  <a16:creationId xmlns:a16="http://schemas.microsoft.com/office/drawing/2014/main" id="{EF6AA089-77A3-0B44-BC15-F4EBF25505A9}"/>
                </a:ext>
              </a:extLst>
            </p:cNvPr>
            <p:cNvSpPr txBox="1">
              <a:spLocks/>
            </p:cNvSpPr>
            <p:nvPr/>
          </p:nvSpPr>
          <p:spPr>
            <a:xfrm>
              <a:off x="-3043049" y="6399490"/>
              <a:ext cx="12192000" cy="252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lIns="684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sz="1200" dirty="0"/>
                <a:t>VIG - First mover in CEE</a:t>
              </a:r>
            </a:p>
          </p:txBody>
        </p:sp>
      </p:grpSp>
      <p:pic>
        <p:nvPicPr>
          <p:cNvPr id="152" name="Bildplatzhalter 14">
            <a:extLst>
              <a:ext uri="{FF2B5EF4-FFF2-40B4-BE49-F238E27FC236}">
                <a16:creationId xmlns:a16="http://schemas.microsoft.com/office/drawing/2014/main" id="{1CCC6E18-FF40-604E-8B20-B069109222C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895" y="2064033"/>
            <a:ext cx="2284909" cy="902935"/>
          </a:xfrm>
          <a:prstGeom prst="rect">
            <a:avLst/>
          </a:prstGeom>
        </p:spPr>
      </p:pic>
      <p:pic>
        <p:nvPicPr>
          <p:cNvPr id="155" name="Bildplatzhalter 14">
            <a:extLst>
              <a:ext uri="{FF2B5EF4-FFF2-40B4-BE49-F238E27FC236}">
                <a16:creationId xmlns:a16="http://schemas.microsoft.com/office/drawing/2014/main" id="{3FC35786-B541-BD4C-AC2C-0A9BF4FEE40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00" y="3549650"/>
            <a:ext cx="1271593" cy="579438"/>
          </a:xfrm>
          <a:prstGeom prst="rect">
            <a:avLst/>
          </a:prstGeom>
        </p:spPr>
      </p:pic>
      <p:sp>
        <p:nvSpPr>
          <p:cNvPr id="156" name="Textplatzhalter 57">
            <a:extLst>
              <a:ext uri="{FF2B5EF4-FFF2-40B4-BE49-F238E27FC236}">
                <a16:creationId xmlns:a16="http://schemas.microsoft.com/office/drawing/2014/main" id="{0412A78D-A637-DC41-A4E9-B9FA42939FCB}"/>
              </a:ext>
            </a:extLst>
          </p:cNvPr>
          <p:cNvSpPr txBox="1">
            <a:spLocks/>
          </p:cNvSpPr>
          <p:nvPr/>
        </p:nvSpPr>
        <p:spPr>
          <a:xfrm>
            <a:off x="473410" y="3568090"/>
            <a:ext cx="1147679" cy="5124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500" b="0" dirty="0">
                <a:solidFill>
                  <a:schemeClr val="bg1">
                    <a:lumMod val="50000"/>
                  </a:schemeClr>
                </a:solidFill>
              </a:rPr>
              <a:t>~27,5%</a:t>
            </a:r>
          </a:p>
          <a:p>
            <a:pPr algn="ctr"/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Streubesitz</a:t>
            </a:r>
          </a:p>
        </p:txBody>
      </p:sp>
      <p:cxnSp>
        <p:nvCxnSpPr>
          <p:cNvPr id="157" name="Gewinkelte Verbindung 156">
            <a:extLst>
              <a:ext uri="{FF2B5EF4-FFF2-40B4-BE49-F238E27FC236}">
                <a16:creationId xmlns:a16="http://schemas.microsoft.com/office/drawing/2014/main" id="{EE3A7341-C6D9-F045-9240-163138DFF1C6}"/>
              </a:ext>
            </a:extLst>
          </p:cNvPr>
          <p:cNvCxnSpPr>
            <a:cxnSpLocks/>
          </p:cNvCxnSpPr>
          <p:nvPr/>
        </p:nvCxnSpPr>
        <p:spPr>
          <a:xfrm flipV="1">
            <a:off x="696344" y="3075015"/>
            <a:ext cx="1849844" cy="1042458"/>
          </a:xfrm>
          <a:prstGeom prst="bentConnector3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platzhalter 57">
            <a:extLst>
              <a:ext uri="{FF2B5EF4-FFF2-40B4-BE49-F238E27FC236}">
                <a16:creationId xmlns:a16="http://schemas.microsoft.com/office/drawing/2014/main" id="{95994864-EB60-4143-808C-07A689B22947}"/>
              </a:ext>
            </a:extLst>
          </p:cNvPr>
          <p:cNvSpPr txBox="1">
            <a:spLocks/>
          </p:cNvSpPr>
          <p:nvPr/>
        </p:nvSpPr>
        <p:spPr>
          <a:xfrm>
            <a:off x="5441882" y="3381826"/>
            <a:ext cx="1206039" cy="34624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500" b="0" dirty="0">
                <a:solidFill>
                  <a:srgbClr val="DF202D"/>
                </a:solidFill>
              </a:rPr>
              <a:t>~72,5%</a:t>
            </a:r>
          </a:p>
        </p:txBody>
      </p:sp>
      <p:cxnSp>
        <p:nvCxnSpPr>
          <p:cNvPr id="159" name="Gewinkelte Verbindung 158">
            <a:extLst>
              <a:ext uri="{FF2B5EF4-FFF2-40B4-BE49-F238E27FC236}">
                <a16:creationId xmlns:a16="http://schemas.microsoft.com/office/drawing/2014/main" id="{2ACC2C98-9335-6C44-81AA-2D5A7F5A761D}"/>
              </a:ext>
            </a:extLst>
          </p:cNvPr>
          <p:cNvCxnSpPr>
            <a:cxnSpLocks/>
          </p:cNvCxnSpPr>
          <p:nvPr/>
        </p:nvCxnSpPr>
        <p:spPr>
          <a:xfrm>
            <a:off x="4178384" y="3078652"/>
            <a:ext cx="2375477" cy="701839"/>
          </a:xfrm>
          <a:prstGeom prst="bentConnector3">
            <a:avLst/>
          </a:prstGeom>
          <a:ln w="19050">
            <a:solidFill>
              <a:srgbClr val="DF202D"/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platzhalter 57">
            <a:extLst>
              <a:ext uri="{FF2B5EF4-FFF2-40B4-BE49-F238E27FC236}">
                <a16:creationId xmlns:a16="http://schemas.microsoft.com/office/drawing/2014/main" id="{7F192C87-1C37-6443-880D-49C79CCEF577}"/>
              </a:ext>
            </a:extLst>
          </p:cNvPr>
          <p:cNvSpPr txBox="1">
            <a:spLocks/>
          </p:cNvSpPr>
          <p:nvPr/>
        </p:nvSpPr>
        <p:spPr>
          <a:xfrm>
            <a:off x="4812457" y="4144478"/>
            <a:ext cx="2427857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de-DE" altLang="en-US" kern="0" dirty="0">
                <a:solidFill>
                  <a:srgbClr val="000000"/>
                </a:solidFill>
                <a:ea typeface="ＭＳ Ｐゴシック"/>
              </a:rPr>
              <a:t>Aufgaben des Wiener Städtische Versicherungsvereins</a:t>
            </a:r>
            <a:r>
              <a:rPr lang="de-AT" kern="0" dirty="0">
                <a:ea typeface="ＭＳ Ｐゴシック"/>
              </a:rPr>
              <a:t>: </a:t>
            </a:r>
          </a:p>
          <a:p>
            <a:pPr marL="171450" indent="-171450" fontAlgn="base">
              <a:spcAft>
                <a:spcPct val="0"/>
              </a:spcAft>
              <a:buClr>
                <a:srgbClr val="DF202D"/>
              </a:buClr>
              <a:buFont typeface="Wingdings" pitchFamily="2" charset="2"/>
              <a:buChar char="§"/>
              <a:defRPr/>
            </a:pPr>
            <a:r>
              <a:rPr lang="de-AT" b="0" kern="0" dirty="0">
                <a:ea typeface="ＭＳ Ｐゴシック"/>
              </a:rPr>
              <a:t>Soziale und kulturelle Aktivitäten</a:t>
            </a:r>
            <a:endParaRPr lang="de-AT" sz="1100" b="0" kern="0" dirty="0">
              <a:ea typeface="ＭＳ Ｐゴシック"/>
            </a:endParaRPr>
          </a:p>
          <a:p>
            <a:pPr marL="171450" indent="-171450" fontAlgn="base">
              <a:spcAft>
                <a:spcPct val="0"/>
              </a:spcAft>
              <a:buClr>
                <a:srgbClr val="DF202D"/>
              </a:buClr>
              <a:buFont typeface="Wingdings" pitchFamily="2" charset="2"/>
              <a:buChar char="§"/>
              <a:defRPr/>
            </a:pPr>
            <a:r>
              <a:rPr lang="de-AT" b="0" kern="0" dirty="0"/>
              <a:t>Hauptaktionär der VIG</a:t>
            </a:r>
            <a:endParaRPr lang="de-AT" b="0" kern="0" dirty="0">
              <a:ea typeface="ＭＳ Ｐゴシック"/>
            </a:endParaRPr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id="{8279C6F5-5FA0-714B-9DAC-D149D94A67AB}"/>
              </a:ext>
            </a:extLst>
          </p:cNvPr>
          <p:cNvSpPr/>
          <p:nvPr/>
        </p:nvSpPr>
        <p:spPr>
          <a:xfrm>
            <a:off x="63121" y="5466922"/>
            <a:ext cx="137097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200" b="1" dirty="0">
                <a:solidFill>
                  <a:srgbClr val="DF202D"/>
                </a:solidFill>
              </a:rPr>
              <a:t>1989</a:t>
            </a:r>
          </a:p>
          <a:p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Clr>
                <a:srgbClr val="DF202D"/>
              </a:buClr>
              <a:buFont typeface="Wingdings" pitchFamily="2" charset="2"/>
              <a:buChar char="§"/>
            </a:pPr>
            <a:r>
              <a:rPr lang="de-DE" sz="1000" b="1" dirty="0"/>
              <a:t>1 Mrd. Euro  Prämienvolumen</a:t>
            </a:r>
          </a:p>
          <a:p>
            <a:pPr marL="171450" indent="-171450">
              <a:buClr>
                <a:srgbClr val="DF202D"/>
              </a:buClr>
              <a:buFont typeface="Wingdings" pitchFamily="2" charset="2"/>
              <a:buChar char="§"/>
            </a:pPr>
            <a:r>
              <a:rPr lang="de-DE" sz="1000" b="1" dirty="0"/>
              <a:t>5.600 Mitarbeiter</a:t>
            </a:r>
          </a:p>
          <a:p>
            <a:pPr marL="171450" indent="-171450">
              <a:buClr>
                <a:srgbClr val="DF202D"/>
              </a:buClr>
              <a:buFont typeface="Wingdings" pitchFamily="2" charset="2"/>
              <a:buChar char="§"/>
            </a:pPr>
            <a:r>
              <a:rPr lang="de-DE" sz="1000" b="1" dirty="0"/>
              <a:t>3 Gesellschaften</a:t>
            </a:r>
          </a:p>
        </p:txBody>
      </p:sp>
      <p:sp>
        <p:nvSpPr>
          <p:cNvPr id="162" name="Rechteck 161">
            <a:extLst>
              <a:ext uri="{FF2B5EF4-FFF2-40B4-BE49-F238E27FC236}">
                <a16:creationId xmlns:a16="http://schemas.microsoft.com/office/drawing/2014/main" id="{8B60698B-DBC6-7F40-89E7-42B82FBFBBA7}"/>
              </a:ext>
            </a:extLst>
          </p:cNvPr>
          <p:cNvSpPr/>
          <p:nvPr/>
        </p:nvSpPr>
        <p:spPr>
          <a:xfrm>
            <a:off x="1361500" y="5506677"/>
            <a:ext cx="355819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/>
              <a:t>1990</a:t>
            </a:r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C296F50D-871F-7643-B56B-4C9C684FEAB0}"/>
              </a:ext>
            </a:extLst>
          </p:cNvPr>
          <p:cNvSpPr/>
          <p:nvPr/>
        </p:nvSpPr>
        <p:spPr>
          <a:xfrm>
            <a:off x="1954437" y="5506677"/>
            <a:ext cx="358818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/>
              <a:t>1996</a:t>
            </a: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39ECA07F-80EB-B746-AE22-5ECA2D56E8F8}"/>
              </a:ext>
            </a:extLst>
          </p:cNvPr>
          <p:cNvSpPr/>
          <p:nvPr/>
        </p:nvSpPr>
        <p:spPr>
          <a:xfrm>
            <a:off x="2550179" y="5506677"/>
            <a:ext cx="391419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1998</a:t>
            </a:r>
          </a:p>
        </p:txBody>
      </p:sp>
      <p:sp>
        <p:nvSpPr>
          <p:cNvPr id="165" name="Rechteck 164">
            <a:extLst>
              <a:ext uri="{FF2B5EF4-FFF2-40B4-BE49-F238E27FC236}">
                <a16:creationId xmlns:a16="http://schemas.microsoft.com/office/drawing/2014/main" id="{4C1F51A6-453F-1E43-BB25-9500F13C89EA}"/>
              </a:ext>
            </a:extLst>
          </p:cNvPr>
          <p:cNvSpPr/>
          <p:nvPr/>
        </p:nvSpPr>
        <p:spPr>
          <a:xfrm>
            <a:off x="3158737" y="5506677"/>
            <a:ext cx="354195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1999</a:t>
            </a:r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53DB7F10-E13D-DD49-B0BC-15BCC907F08A}"/>
              </a:ext>
            </a:extLst>
          </p:cNvPr>
          <p:cNvSpPr/>
          <p:nvPr/>
        </p:nvSpPr>
        <p:spPr>
          <a:xfrm>
            <a:off x="3753317" y="5506677"/>
            <a:ext cx="353916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2001</a:t>
            </a:r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8F303590-0D1A-1842-A8C7-248E704422ED}"/>
              </a:ext>
            </a:extLst>
          </p:cNvPr>
          <p:cNvSpPr/>
          <p:nvPr/>
        </p:nvSpPr>
        <p:spPr>
          <a:xfrm>
            <a:off x="4358487" y="5506677"/>
            <a:ext cx="368874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2002</a:t>
            </a:r>
          </a:p>
        </p:txBody>
      </p:sp>
      <p:sp>
        <p:nvSpPr>
          <p:cNvPr id="168" name="Rechteck 167">
            <a:extLst>
              <a:ext uri="{FF2B5EF4-FFF2-40B4-BE49-F238E27FC236}">
                <a16:creationId xmlns:a16="http://schemas.microsoft.com/office/drawing/2014/main" id="{01363622-BB18-1240-B04B-A75DA1763138}"/>
              </a:ext>
            </a:extLst>
          </p:cNvPr>
          <p:cNvSpPr/>
          <p:nvPr/>
        </p:nvSpPr>
        <p:spPr>
          <a:xfrm>
            <a:off x="4956968" y="5506677"/>
            <a:ext cx="353854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2003</a:t>
            </a:r>
          </a:p>
        </p:txBody>
      </p:sp>
      <p:sp>
        <p:nvSpPr>
          <p:cNvPr id="169" name="Rechteck 168">
            <a:extLst>
              <a:ext uri="{FF2B5EF4-FFF2-40B4-BE49-F238E27FC236}">
                <a16:creationId xmlns:a16="http://schemas.microsoft.com/office/drawing/2014/main" id="{B2BC7287-2C0F-E84F-86E5-1855BD3EEE95}"/>
              </a:ext>
            </a:extLst>
          </p:cNvPr>
          <p:cNvSpPr/>
          <p:nvPr/>
        </p:nvSpPr>
        <p:spPr>
          <a:xfrm>
            <a:off x="5552008" y="5506677"/>
            <a:ext cx="344590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2004</a:t>
            </a:r>
          </a:p>
        </p:txBody>
      </p:sp>
      <p:sp>
        <p:nvSpPr>
          <p:cNvPr id="170" name="Rechteck 169">
            <a:extLst>
              <a:ext uri="{FF2B5EF4-FFF2-40B4-BE49-F238E27FC236}">
                <a16:creationId xmlns:a16="http://schemas.microsoft.com/office/drawing/2014/main" id="{B3442C01-D091-C144-BB9A-C5DA16BECB77}"/>
              </a:ext>
            </a:extLst>
          </p:cNvPr>
          <p:cNvSpPr/>
          <p:nvPr/>
        </p:nvSpPr>
        <p:spPr>
          <a:xfrm>
            <a:off x="6166543" y="5506677"/>
            <a:ext cx="379146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2005</a:t>
            </a:r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09C6BFF9-3B18-0547-8301-F2B290E9CEF0}"/>
              </a:ext>
            </a:extLst>
          </p:cNvPr>
          <p:cNvSpPr/>
          <p:nvPr/>
        </p:nvSpPr>
        <p:spPr>
          <a:xfrm>
            <a:off x="6708665" y="5506677"/>
            <a:ext cx="370546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2007</a:t>
            </a:r>
          </a:p>
        </p:txBody>
      </p:sp>
      <p:sp>
        <p:nvSpPr>
          <p:cNvPr id="172" name="Rechteck 171">
            <a:extLst>
              <a:ext uri="{FF2B5EF4-FFF2-40B4-BE49-F238E27FC236}">
                <a16:creationId xmlns:a16="http://schemas.microsoft.com/office/drawing/2014/main" id="{CCF96CE1-C64B-5B43-BBD4-9BEE2217F670}"/>
              </a:ext>
            </a:extLst>
          </p:cNvPr>
          <p:cNvSpPr/>
          <p:nvPr/>
        </p:nvSpPr>
        <p:spPr>
          <a:xfrm>
            <a:off x="7307652" y="5506677"/>
            <a:ext cx="396534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2008</a:t>
            </a:r>
          </a:p>
        </p:txBody>
      </p:sp>
      <p:sp>
        <p:nvSpPr>
          <p:cNvPr id="173" name="Rechteck 172">
            <a:extLst>
              <a:ext uri="{FF2B5EF4-FFF2-40B4-BE49-F238E27FC236}">
                <a16:creationId xmlns:a16="http://schemas.microsoft.com/office/drawing/2014/main" id="{BE0EFDD9-1885-1C4F-AD2A-62B87BEEF345}"/>
              </a:ext>
            </a:extLst>
          </p:cNvPr>
          <p:cNvSpPr/>
          <p:nvPr/>
        </p:nvSpPr>
        <p:spPr>
          <a:xfrm>
            <a:off x="7898093" y="5506677"/>
            <a:ext cx="351542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2010</a:t>
            </a: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F608B884-5F42-5344-BC6C-03BFADFC689F}"/>
              </a:ext>
            </a:extLst>
          </p:cNvPr>
          <p:cNvSpPr/>
          <p:nvPr/>
        </p:nvSpPr>
        <p:spPr>
          <a:xfrm>
            <a:off x="8486387" y="5506677"/>
            <a:ext cx="336593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/>
              <a:t>2011</a:t>
            </a:r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id="{E95D7FD2-B48F-8B49-BAF0-BC86F6D3A369}"/>
              </a:ext>
            </a:extLst>
          </p:cNvPr>
          <p:cNvSpPr/>
          <p:nvPr/>
        </p:nvSpPr>
        <p:spPr>
          <a:xfrm>
            <a:off x="9023872" y="5506677"/>
            <a:ext cx="351198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/>
              <a:t>2014</a:t>
            </a:r>
          </a:p>
        </p:txBody>
      </p:sp>
      <p:sp>
        <p:nvSpPr>
          <p:cNvPr id="176" name="Rechteck 175">
            <a:extLst>
              <a:ext uri="{FF2B5EF4-FFF2-40B4-BE49-F238E27FC236}">
                <a16:creationId xmlns:a16="http://schemas.microsoft.com/office/drawing/2014/main" id="{493BBB22-435E-BB44-B6EA-4ABCEE6CD202}"/>
              </a:ext>
            </a:extLst>
          </p:cNvPr>
          <p:cNvSpPr/>
          <p:nvPr/>
        </p:nvSpPr>
        <p:spPr>
          <a:xfrm>
            <a:off x="10703920" y="5846592"/>
            <a:ext cx="142495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DF202D"/>
              </a:buClr>
              <a:buFont typeface="Wingdings" pitchFamily="2" charset="2"/>
              <a:buChar char="§"/>
            </a:pPr>
            <a:r>
              <a:rPr lang="de-DE" sz="1000" b="1" dirty="0"/>
              <a:t>10,4 Mrd. Euro Prämienvolumen</a:t>
            </a:r>
          </a:p>
          <a:p>
            <a:pPr marL="171450" indent="-171450">
              <a:buClr>
                <a:srgbClr val="DF202D"/>
              </a:buClr>
              <a:buFont typeface="Wingdings" pitchFamily="2" charset="2"/>
              <a:buChar char="§"/>
            </a:pPr>
            <a:r>
              <a:rPr lang="de-DE" sz="1000" b="1" dirty="0"/>
              <a:t>25.000 Mitarbeiter</a:t>
            </a:r>
          </a:p>
          <a:p>
            <a:pPr marL="171450" indent="-171450">
              <a:buClr>
                <a:srgbClr val="DF202D"/>
              </a:buClr>
              <a:buFont typeface="Wingdings" pitchFamily="2" charset="2"/>
              <a:buChar char="§"/>
            </a:pPr>
            <a:r>
              <a:rPr lang="de-DE" sz="1000" b="1" dirty="0"/>
              <a:t>50 Gesellschaften</a:t>
            </a:r>
          </a:p>
          <a:p>
            <a:pPr>
              <a:buClr>
                <a:srgbClr val="DF202D"/>
              </a:buClr>
            </a:pPr>
            <a:endParaRPr lang="de-DE" sz="1000" b="1" dirty="0"/>
          </a:p>
        </p:txBody>
      </p:sp>
      <p:cxnSp>
        <p:nvCxnSpPr>
          <p:cNvPr id="178" name="Gerade Verbindung 177">
            <a:extLst>
              <a:ext uri="{FF2B5EF4-FFF2-40B4-BE49-F238E27FC236}">
                <a16:creationId xmlns:a16="http://schemas.microsoft.com/office/drawing/2014/main" id="{CC6249F2-7CBB-3941-B372-EADD1198DDD8}"/>
              </a:ext>
            </a:extLst>
          </p:cNvPr>
          <p:cNvCxnSpPr>
            <a:cxnSpLocks/>
          </p:cNvCxnSpPr>
          <p:nvPr/>
        </p:nvCxnSpPr>
        <p:spPr>
          <a:xfrm>
            <a:off x="744137" y="5738658"/>
            <a:ext cx="9540000" cy="0"/>
          </a:xfrm>
          <a:prstGeom prst="line">
            <a:avLst/>
          </a:prstGeom>
          <a:ln w="127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497C961B-F15F-5D4C-827D-C397297561CE}"/>
              </a:ext>
            </a:extLst>
          </p:cNvPr>
          <p:cNvSpPr/>
          <p:nvPr/>
        </p:nvSpPr>
        <p:spPr>
          <a:xfrm>
            <a:off x="1521477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3D84E6E4-0424-2645-A5CA-8923E62BC233}"/>
              </a:ext>
            </a:extLst>
          </p:cNvPr>
          <p:cNvSpPr/>
          <p:nvPr/>
        </p:nvSpPr>
        <p:spPr>
          <a:xfrm>
            <a:off x="2114413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F37315CF-8A2D-234F-ABB6-6DC5557AC429}"/>
              </a:ext>
            </a:extLst>
          </p:cNvPr>
          <p:cNvSpPr/>
          <p:nvPr/>
        </p:nvSpPr>
        <p:spPr>
          <a:xfrm>
            <a:off x="2710156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5FAEB94C-E3A7-5444-94F9-FCB80E6F7D24}"/>
              </a:ext>
            </a:extLst>
          </p:cNvPr>
          <p:cNvSpPr/>
          <p:nvPr/>
        </p:nvSpPr>
        <p:spPr>
          <a:xfrm>
            <a:off x="3318714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05A35483-B264-614A-8CE8-7EBDC06B6BC6}"/>
              </a:ext>
            </a:extLst>
          </p:cNvPr>
          <p:cNvSpPr/>
          <p:nvPr/>
        </p:nvSpPr>
        <p:spPr>
          <a:xfrm>
            <a:off x="3913293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A677A98A-8426-1844-91F8-1FAA6F757678}"/>
              </a:ext>
            </a:extLst>
          </p:cNvPr>
          <p:cNvSpPr/>
          <p:nvPr/>
        </p:nvSpPr>
        <p:spPr>
          <a:xfrm>
            <a:off x="4518463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AB0BA416-74EA-5F4C-B79B-3952B1A94C81}"/>
              </a:ext>
            </a:extLst>
          </p:cNvPr>
          <p:cNvSpPr/>
          <p:nvPr/>
        </p:nvSpPr>
        <p:spPr>
          <a:xfrm>
            <a:off x="5116944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9FA5931-4735-0647-9A59-751F5D9D2407}"/>
              </a:ext>
            </a:extLst>
          </p:cNvPr>
          <p:cNvSpPr/>
          <p:nvPr/>
        </p:nvSpPr>
        <p:spPr>
          <a:xfrm>
            <a:off x="5706222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C2C901E7-DB92-3C41-A241-B0DFA567430B}"/>
              </a:ext>
            </a:extLst>
          </p:cNvPr>
          <p:cNvSpPr/>
          <p:nvPr/>
        </p:nvSpPr>
        <p:spPr>
          <a:xfrm>
            <a:off x="6326519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D130357-F004-5C4B-B39D-89C479AEAB8A}"/>
              </a:ext>
            </a:extLst>
          </p:cNvPr>
          <p:cNvSpPr/>
          <p:nvPr/>
        </p:nvSpPr>
        <p:spPr>
          <a:xfrm>
            <a:off x="6868642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0EF0F36-231F-A74D-8040-757FF4F2BEEE}"/>
              </a:ext>
            </a:extLst>
          </p:cNvPr>
          <p:cNvSpPr/>
          <p:nvPr/>
        </p:nvSpPr>
        <p:spPr>
          <a:xfrm>
            <a:off x="7467629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887BB0B2-DD41-604D-99CE-B672BDAA8293}"/>
              </a:ext>
            </a:extLst>
          </p:cNvPr>
          <p:cNvSpPr/>
          <p:nvPr/>
        </p:nvSpPr>
        <p:spPr>
          <a:xfrm>
            <a:off x="8058070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CA5F175C-8432-EF4E-9BC1-0D9ECD178F00}"/>
              </a:ext>
            </a:extLst>
          </p:cNvPr>
          <p:cNvSpPr/>
          <p:nvPr/>
        </p:nvSpPr>
        <p:spPr>
          <a:xfrm>
            <a:off x="8646364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73FBA65-6176-7347-8DBC-D7A62B966D25}"/>
              </a:ext>
            </a:extLst>
          </p:cNvPr>
          <p:cNvSpPr/>
          <p:nvPr/>
        </p:nvSpPr>
        <p:spPr>
          <a:xfrm>
            <a:off x="9211556" y="5702315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EB52B711-D578-4940-83E3-8E7B9AA6B640}"/>
              </a:ext>
            </a:extLst>
          </p:cNvPr>
          <p:cNvSpPr/>
          <p:nvPr/>
        </p:nvSpPr>
        <p:spPr>
          <a:xfrm>
            <a:off x="723356" y="5698524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DC5139E8-7FCE-874A-8567-0F08E7D9F047}"/>
              </a:ext>
            </a:extLst>
          </p:cNvPr>
          <p:cNvSpPr/>
          <p:nvPr/>
        </p:nvSpPr>
        <p:spPr>
          <a:xfrm>
            <a:off x="9766880" y="5698524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97" name="Oval 196">
            <a:extLst>
              <a:ext uri="{FF2B5EF4-FFF2-40B4-BE49-F238E27FC236}">
                <a16:creationId xmlns:a16="http://schemas.microsoft.com/office/drawing/2014/main" id="{DC5139E8-7FCE-874A-8567-0F08E7D9F047}"/>
              </a:ext>
            </a:extLst>
          </p:cNvPr>
          <p:cNvSpPr/>
          <p:nvPr/>
        </p:nvSpPr>
        <p:spPr>
          <a:xfrm>
            <a:off x="10229148" y="5697697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E95D7FD2-B48F-8B49-BAF0-BC86F6D3A369}"/>
              </a:ext>
            </a:extLst>
          </p:cNvPr>
          <p:cNvSpPr/>
          <p:nvPr/>
        </p:nvSpPr>
        <p:spPr>
          <a:xfrm>
            <a:off x="10096094" y="5506677"/>
            <a:ext cx="351198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/>
              <a:t>2019</a:t>
            </a:r>
          </a:p>
        </p:txBody>
      </p:sp>
      <p:graphicFrame>
        <p:nvGraphicFramePr>
          <p:cNvPr id="85" name="Chart 3">
            <a:extLst>
              <a:ext uri="{FF2B5EF4-FFF2-40B4-BE49-F238E27FC236}">
                <a16:creationId xmlns:a16="http://schemas.microsoft.com/office/drawing/2014/main" id="{F34272D3-C970-45AB-9B15-55456D23CA7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90738349"/>
              </p:ext>
            </p:extLst>
          </p:nvPr>
        </p:nvGraphicFramePr>
        <p:xfrm>
          <a:off x="2252663" y="2725738"/>
          <a:ext cx="2225675" cy="222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77" name="Textplatzhalter 54">
            <a:extLst>
              <a:ext uri="{FF2B5EF4-FFF2-40B4-BE49-F238E27FC236}">
                <a16:creationId xmlns:a16="http://schemas.microsoft.com/office/drawing/2014/main" id="{95E32332-E3E9-BE46-93A3-2410FD95950D}"/>
              </a:ext>
            </a:extLst>
          </p:cNvPr>
          <p:cNvSpPr txBox="1">
            <a:spLocks/>
          </p:cNvSpPr>
          <p:nvPr/>
        </p:nvSpPr>
        <p:spPr>
          <a:xfrm>
            <a:off x="9756465" y="3060606"/>
            <a:ext cx="1260000" cy="180000"/>
          </a:xfrm>
          <a:prstGeom prst="rect">
            <a:avLst/>
          </a:prstGeom>
          <a:solidFill>
            <a:srgbClr val="DF202D"/>
          </a:solidFill>
        </p:spPr>
        <p:txBody>
          <a:bodyPr lIns="72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  0,10% - WSTW</a:t>
            </a:r>
          </a:p>
        </p:txBody>
      </p:sp>
      <p:cxnSp>
        <p:nvCxnSpPr>
          <p:cNvPr id="78" name="Gerade Verbindung 114">
            <a:extLst>
              <a:ext uri="{FF2B5EF4-FFF2-40B4-BE49-F238E27FC236}">
                <a16:creationId xmlns:a16="http://schemas.microsoft.com/office/drawing/2014/main" id="{BF2B373D-65CA-9842-A428-DE248BA218A8}"/>
              </a:ext>
            </a:extLst>
          </p:cNvPr>
          <p:cNvCxnSpPr>
            <a:cxnSpLocks/>
          </p:cNvCxnSpPr>
          <p:nvPr/>
        </p:nvCxnSpPr>
        <p:spPr>
          <a:xfrm>
            <a:off x="9529445" y="3133516"/>
            <a:ext cx="190544" cy="0"/>
          </a:xfrm>
          <a:prstGeom prst="line">
            <a:avLst/>
          </a:prstGeom>
          <a:ln w="19050" cap="rnd">
            <a:solidFill>
              <a:srgbClr val="DF202D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4</a:t>
            </a:fld>
            <a:endParaRPr lang="de-AT"/>
          </a:p>
        </p:txBody>
      </p:sp>
      <p:grpSp>
        <p:nvGrpSpPr>
          <p:cNvPr id="10" name="Gruppieren 9"/>
          <p:cNvGrpSpPr/>
          <p:nvPr/>
        </p:nvGrpSpPr>
        <p:grpSpPr>
          <a:xfrm>
            <a:off x="10101615" y="5886244"/>
            <a:ext cx="360000" cy="684000"/>
            <a:chOff x="10804555" y="5886244"/>
            <a:chExt cx="284768" cy="61551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4555" y="5886244"/>
              <a:ext cx="271071" cy="1980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4555" y="6120015"/>
              <a:ext cx="282652" cy="16200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04555" y="6321760"/>
              <a:ext cx="284768" cy="180000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7547" y="5888838"/>
            <a:ext cx="329027" cy="198000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E95D7FD2-B48F-8B49-BAF0-BC86F6D3A369}"/>
              </a:ext>
            </a:extLst>
          </p:cNvPr>
          <p:cNvSpPr/>
          <p:nvPr/>
        </p:nvSpPr>
        <p:spPr>
          <a:xfrm>
            <a:off x="9614244" y="5506677"/>
            <a:ext cx="351198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/>
              <a:t>2018</a:t>
            </a:r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D958F3D-60CF-4993-9413-17F43F111D67}"/>
              </a:ext>
            </a:extLst>
          </p:cNvPr>
          <p:cNvGrpSpPr/>
          <p:nvPr/>
        </p:nvGrpSpPr>
        <p:grpSpPr>
          <a:xfrm>
            <a:off x="880877" y="437848"/>
            <a:ext cx="9560781" cy="87766"/>
            <a:chOff x="848042" y="5817789"/>
            <a:chExt cx="9560781" cy="87766"/>
          </a:xfrm>
        </p:grpSpPr>
        <p:cxnSp>
          <p:nvCxnSpPr>
            <p:cNvPr id="88" name="Gerade Verbindung 177">
              <a:extLst>
                <a:ext uri="{FF2B5EF4-FFF2-40B4-BE49-F238E27FC236}">
                  <a16:creationId xmlns:a16="http://schemas.microsoft.com/office/drawing/2014/main" id="{987C017A-6D21-40F3-A56E-B0A6B6C7039B}"/>
                </a:ext>
              </a:extLst>
            </p:cNvPr>
            <p:cNvCxnSpPr>
              <a:cxnSpLocks/>
            </p:cNvCxnSpPr>
            <p:nvPr/>
          </p:nvCxnSpPr>
          <p:spPr>
            <a:xfrm>
              <a:off x="868823" y="5857923"/>
              <a:ext cx="9540000" cy="0"/>
            </a:xfrm>
            <a:prstGeom prst="line">
              <a:avLst/>
            </a:prstGeom>
            <a:ln w="12700">
              <a:solidFill>
                <a:srgbClr val="DF2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178">
              <a:extLst>
                <a:ext uri="{FF2B5EF4-FFF2-40B4-BE49-F238E27FC236}">
                  <a16:creationId xmlns:a16="http://schemas.microsoft.com/office/drawing/2014/main" id="{FAFE55D1-1CD7-44EC-96A6-A590356730CD}"/>
                </a:ext>
              </a:extLst>
            </p:cNvPr>
            <p:cNvSpPr/>
            <p:nvPr/>
          </p:nvSpPr>
          <p:spPr>
            <a:xfrm>
              <a:off x="1646163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Oval 179">
              <a:extLst>
                <a:ext uri="{FF2B5EF4-FFF2-40B4-BE49-F238E27FC236}">
                  <a16:creationId xmlns:a16="http://schemas.microsoft.com/office/drawing/2014/main" id="{9B37B7E4-5393-4DC8-85AC-82F758D1A1F7}"/>
                </a:ext>
              </a:extLst>
            </p:cNvPr>
            <p:cNvSpPr/>
            <p:nvPr/>
          </p:nvSpPr>
          <p:spPr>
            <a:xfrm>
              <a:off x="2239099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Oval 180">
              <a:extLst>
                <a:ext uri="{FF2B5EF4-FFF2-40B4-BE49-F238E27FC236}">
                  <a16:creationId xmlns:a16="http://schemas.microsoft.com/office/drawing/2014/main" id="{31277C05-D665-4524-B83C-6DB6E7B9C4FE}"/>
                </a:ext>
              </a:extLst>
            </p:cNvPr>
            <p:cNvSpPr/>
            <p:nvPr/>
          </p:nvSpPr>
          <p:spPr>
            <a:xfrm>
              <a:off x="2834842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Oval 181">
              <a:extLst>
                <a:ext uri="{FF2B5EF4-FFF2-40B4-BE49-F238E27FC236}">
                  <a16:creationId xmlns:a16="http://schemas.microsoft.com/office/drawing/2014/main" id="{118C902F-5AF8-492B-BCB8-5B681073BC7E}"/>
                </a:ext>
              </a:extLst>
            </p:cNvPr>
            <p:cNvSpPr/>
            <p:nvPr/>
          </p:nvSpPr>
          <p:spPr>
            <a:xfrm>
              <a:off x="3443400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Oval 182">
              <a:extLst>
                <a:ext uri="{FF2B5EF4-FFF2-40B4-BE49-F238E27FC236}">
                  <a16:creationId xmlns:a16="http://schemas.microsoft.com/office/drawing/2014/main" id="{29C348B0-6F84-41ED-8C70-BE9284F88A8E}"/>
                </a:ext>
              </a:extLst>
            </p:cNvPr>
            <p:cNvSpPr/>
            <p:nvPr/>
          </p:nvSpPr>
          <p:spPr>
            <a:xfrm>
              <a:off x="4037979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1" name="Oval 183">
              <a:extLst>
                <a:ext uri="{FF2B5EF4-FFF2-40B4-BE49-F238E27FC236}">
                  <a16:creationId xmlns:a16="http://schemas.microsoft.com/office/drawing/2014/main" id="{23C19B35-3FF0-4828-9C9D-15D8DEFA318E}"/>
                </a:ext>
              </a:extLst>
            </p:cNvPr>
            <p:cNvSpPr/>
            <p:nvPr/>
          </p:nvSpPr>
          <p:spPr>
            <a:xfrm>
              <a:off x="4643149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Oval 184">
              <a:extLst>
                <a:ext uri="{FF2B5EF4-FFF2-40B4-BE49-F238E27FC236}">
                  <a16:creationId xmlns:a16="http://schemas.microsoft.com/office/drawing/2014/main" id="{2D9BD64D-F8F3-4A9B-855E-C246724B12A9}"/>
                </a:ext>
              </a:extLst>
            </p:cNvPr>
            <p:cNvSpPr/>
            <p:nvPr/>
          </p:nvSpPr>
          <p:spPr>
            <a:xfrm>
              <a:off x="5241630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3" name="Oval 185">
              <a:extLst>
                <a:ext uri="{FF2B5EF4-FFF2-40B4-BE49-F238E27FC236}">
                  <a16:creationId xmlns:a16="http://schemas.microsoft.com/office/drawing/2014/main" id="{A33ADA61-7578-4A4D-A799-1D56CBD044D1}"/>
                </a:ext>
              </a:extLst>
            </p:cNvPr>
            <p:cNvSpPr/>
            <p:nvPr/>
          </p:nvSpPr>
          <p:spPr>
            <a:xfrm>
              <a:off x="5830908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Oval 186">
              <a:extLst>
                <a:ext uri="{FF2B5EF4-FFF2-40B4-BE49-F238E27FC236}">
                  <a16:creationId xmlns:a16="http://schemas.microsoft.com/office/drawing/2014/main" id="{D8DF76CC-69E3-4090-862B-BDA236B9D048}"/>
                </a:ext>
              </a:extLst>
            </p:cNvPr>
            <p:cNvSpPr/>
            <p:nvPr/>
          </p:nvSpPr>
          <p:spPr>
            <a:xfrm>
              <a:off x="6451205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Oval 187">
              <a:extLst>
                <a:ext uri="{FF2B5EF4-FFF2-40B4-BE49-F238E27FC236}">
                  <a16:creationId xmlns:a16="http://schemas.microsoft.com/office/drawing/2014/main" id="{FFEB8619-DBDD-474B-A304-970A4C3D2A31}"/>
                </a:ext>
              </a:extLst>
            </p:cNvPr>
            <p:cNvSpPr/>
            <p:nvPr/>
          </p:nvSpPr>
          <p:spPr>
            <a:xfrm>
              <a:off x="6993328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Oval 188">
              <a:extLst>
                <a:ext uri="{FF2B5EF4-FFF2-40B4-BE49-F238E27FC236}">
                  <a16:creationId xmlns:a16="http://schemas.microsoft.com/office/drawing/2014/main" id="{AEE8C67A-CF7E-471E-B486-384B9CEDD1DA}"/>
                </a:ext>
              </a:extLst>
            </p:cNvPr>
            <p:cNvSpPr/>
            <p:nvPr/>
          </p:nvSpPr>
          <p:spPr>
            <a:xfrm>
              <a:off x="7592315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Oval 189">
              <a:extLst>
                <a:ext uri="{FF2B5EF4-FFF2-40B4-BE49-F238E27FC236}">
                  <a16:creationId xmlns:a16="http://schemas.microsoft.com/office/drawing/2014/main" id="{07D2FAD8-B836-448A-9DE0-E76962B7DDFB}"/>
                </a:ext>
              </a:extLst>
            </p:cNvPr>
            <p:cNvSpPr/>
            <p:nvPr/>
          </p:nvSpPr>
          <p:spPr>
            <a:xfrm>
              <a:off x="8182756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9" name="Oval 190">
              <a:extLst>
                <a:ext uri="{FF2B5EF4-FFF2-40B4-BE49-F238E27FC236}">
                  <a16:creationId xmlns:a16="http://schemas.microsoft.com/office/drawing/2014/main" id="{410D16F6-ADE2-4C3D-AA51-C6C308097401}"/>
                </a:ext>
              </a:extLst>
            </p:cNvPr>
            <p:cNvSpPr/>
            <p:nvPr/>
          </p:nvSpPr>
          <p:spPr>
            <a:xfrm>
              <a:off x="8771050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0" name="Oval 191">
              <a:extLst>
                <a:ext uri="{FF2B5EF4-FFF2-40B4-BE49-F238E27FC236}">
                  <a16:creationId xmlns:a16="http://schemas.microsoft.com/office/drawing/2014/main" id="{8045A8A1-85EB-4A18-8FDE-28DE6E2A8553}"/>
                </a:ext>
              </a:extLst>
            </p:cNvPr>
            <p:cNvSpPr/>
            <p:nvPr/>
          </p:nvSpPr>
          <p:spPr>
            <a:xfrm>
              <a:off x="9336242" y="5821580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Oval 195">
              <a:extLst>
                <a:ext uri="{FF2B5EF4-FFF2-40B4-BE49-F238E27FC236}">
                  <a16:creationId xmlns:a16="http://schemas.microsoft.com/office/drawing/2014/main" id="{0F144448-7779-4990-8841-6429C73224AC}"/>
                </a:ext>
              </a:extLst>
            </p:cNvPr>
            <p:cNvSpPr/>
            <p:nvPr/>
          </p:nvSpPr>
          <p:spPr>
            <a:xfrm>
              <a:off x="848042" y="5817789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</a:t>
              </a:r>
            </a:p>
          </p:txBody>
        </p:sp>
        <p:sp>
          <p:nvSpPr>
            <p:cNvPr id="113" name="Oval 196">
              <a:extLst>
                <a:ext uri="{FF2B5EF4-FFF2-40B4-BE49-F238E27FC236}">
                  <a16:creationId xmlns:a16="http://schemas.microsoft.com/office/drawing/2014/main" id="{284B9D28-AB33-495B-98D5-AFD7C484477F}"/>
                </a:ext>
              </a:extLst>
            </p:cNvPr>
            <p:cNvSpPr/>
            <p:nvPr/>
          </p:nvSpPr>
          <p:spPr>
            <a:xfrm>
              <a:off x="9891566" y="5817789"/>
              <a:ext cx="83975" cy="83975"/>
            </a:xfrm>
            <a:prstGeom prst="ellipse">
              <a:avLst/>
            </a:prstGeom>
            <a:solidFill>
              <a:srgbClr val="DF202D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</a:t>
              </a:r>
            </a:p>
          </p:txBody>
        </p:sp>
      </p:grpSp>
      <p:sp>
        <p:nvSpPr>
          <p:cNvPr id="114" name="Oval 196">
            <a:extLst>
              <a:ext uri="{FF2B5EF4-FFF2-40B4-BE49-F238E27FC236}">
                <a16:creationId xmlns:a16="http://schemas.microsoft.com/office/drawing/2014/main" id="{67761FFF-9D40-4FD7-BA91-E8367388A619}"/>
              </a:ext>
            </a:extLst>
          </p:cNvPr>
          <p:cNvSpPr/>
          <p:nvPr/>
        </p:nvSpPr>
        <p:spPr>
          <a:xfrm>
            <a:off x="10703472" y="5703449"/>
            <a:ext cx="83975" cy="83975"/>
          </a:xfrm>
          <a:prstGeom prst="ellipse">
            <a:avLst/>
          </a:prstGeom>
          <a:solidFill>
            <a:srgbClr val="DF202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cxnSp>
        <p:nvCxnSpPr>
          <p:cNvPr id="116" name="Gerade Verbindung 177">
            <a:extLst>
              <a:ext uri="{FF2B5EF4-FFF2-40B4-BE49-F238E27FC236}">
                <a16:creationId xmlns:a16="http://schemas.microsoft.com/office/drawing/2014/main" id="{B3D48B50-F08E-4DB3-9688-2A252D93D00D}"/>
              </a:ext>
            </a:extLst>
          </p:cNvPr>
          <p:cNvCxnSpPr>
            <a:cxnSpLocks/>
          </p:cNvCxnSpPr>
          <p:nvPr/>
        </p:nvCxnSpPr>
        <p:spPr>
          <a:xfrm>
            <a:off x="10238384" y="5736916"/>
            <a:ext cx="540000" cy="0"/>
          </a:xfrm>
          <a:prstGeom prst="line">
            <a:avLst/>
          </a:prstGeom>
          <a:ln w="127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D230F8DB-9AE9-49F9-A840-4CABA6DCB3A8}"/>
              </a:ext>
            </a:extLst>
          </p:cNvPr>
          <p:cNvSpPr/>
          <p:nvPr/>
        </p:nvSpPr>
        <p:spPr>
          <a:xfrm>
            <a:off x="10577944" y="5511344"/>
            <a:ext cx="351198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200" b="1" dirty="0">
                <a:solidFill>
                  <a:srgbClr val="DF202D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2330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1BE0ABF-C2AC-0A44-B018-3C19615D292A}"/>
              </a:ext>
            </a:extLst>
          </p:cNvPr>
          <p:cNvSpPr txBox="1">
            <a:spLocks/>
          </p:cNvSpPr>
          <p:nvPr/>
        </p:nvSpPr>
        <p:spPr>
          <a:xfrm>
            <a:off x="702275" y="5214665"/>
            <a:ext cx="4745653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36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Die kennzahlen</a:t>
            </a:r>
            <a:endParaRPr lang="de-DE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CD1F48DE-A203-794E-B337-2A8993E484A7}"/>
              </a:ext>
            </a:extLst>
          </p:cNvPr>
          <p:cNvSpPr txBox="1">
            <a:spLocks/>
          </p:cNvSpPr>
          <p:nvPr/>
        </p:nvSpPr>
        <p:spPr>
          <a:xfrm>
            <a:off x="702274" y="5806825"/>
            <a:ext cx="7265933" cy="540000"/>
          </a:xfrm>
          <a:prstGeom prst="rect">
            <a:avLst/>
          </a:prstGeom>
          <a:solidFill>
            <a:srgbClr val="DF202D"/>
          </a:solidFill>
        </p:spPr>
        <p:txBody>
          <a:bodyPr lIns="108000" tIns="36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4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Der Wiener Städtischen</a:t>
            </a:r>
          </a:p>
        </p:txBody>
      </p:sp>
    </p:spTree>
    <p:extLst>
      <p:ext uri="{BB962C8B-B14F-4D97-AF65-F5344CB8AC3E}">
        <p14:creationId xmlns:p14="http://schemas.microsoft.com/office/powerpoint/2010/main" val="12520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6B6E85D-FC4C-FC43-A7B7-7FC255D6C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274" y="464457"/>
            <a:ext cx="6486343" cy="1129393"/>
          </a:xfrm>
        </p:spPr>
        <p:txBody>
          <a:bodyPr/>
          <a:lstStyle/>
          <a:p>
            <a:r>
              <a:rPr lang="de-DE" dirty="0"/>
              <a:t>Zahlen, Daten &amp; Fakten 2021</a:t>
            </a:r>
          </a:p>
        </p:txBody>
      </p:sp>
      <p:pic>
        <p:nvPicPr>
          <p:cNvPr id="49" name="Bildplatzhalter 48">
            <a:extLst>
              <a:ext uri="{FF2B5EF4-FFF2-40B4-BE49-F238E27FC236}">
                <a16:creationId xmlns:a16="http://schemas.microsoft.com/office/drawing/2014/main" id="{FC1C790C-71D0-BE43-BAB7-8B95E528B645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3942732" y="4830442"/>
            <a:ext cx="2730262" cy="670403"/>
          </a:xfrm>
        </p:spPr>
      </p:pic>
      <p:pic>
        <p:nvPicPr>
          <p:cNvPr id="53" name="Bildplatzhalter 52">
            <a:extLst>
              <a:ext uri="{FF2B5EF4-FFF2-40B4-BE49-F238E27FC236}">
                <a16:creationId xmlns:a16="http://schemas.microsoft.com/office/drawing/2014/main" id="{9B468C3E-982B-9746-8423-A2AE8CFD906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0"/>
          <a:stretch/>
        </p:blipFill>
        <p:spPr>
          <a:xfrm rot="5400000">
            <a:off x="1552774" y="3939318"/>
            <a:ext cx="1009037" cy="2715898"/>
          </a:xfrm>
        </p:spPr>
      </p:pic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ED52BD3F-9556-BA42-9796-073F04375E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1998721"/>
            <a:ext cx="2802481" cy="252000"/>
          </a:xfrm>
          <a:solidFill>
            <a:schemeClr val="bg2">
              <a:lumMod val="50000"/>
            </a:schemeClr>
          </a:solidFill>
        </p:spPr>
        <p:txBody>
          <a:bodyPr lIns="0"/>
          <a:lstStyle/>
          <a:p>
            <a:pPr algn="ctr"/>
            <a:r>
              <a:rPr lang="de-DE" dirty="0"/>
              <a:t>Kapitalanlagen</a:t>
            </a: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2871E0B8-0841-EA42-A057-35B565AA059D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6045366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platzhalter 35">
            <a:extLst>
              <a:ext uri="{FF2B5EF4-FFF2-40B4-BE49-F238E27FC236}">
                <a16:creationId xmlns:a16="http://schemas.microsoft.com/office/drawing/2014/main" id="{6163D4DE-A608-9641-8F90-1FDA27AFC09E}"/>
              </a:ext>
            </a:extLst>
          </p:cNvPr>
          <p:cNvSpPr txBox="1">
            <a:spLocks/>
          </p:cNvSpPr>
          <p:nvPr/>
        </p:nvSpPr>
        <p:spPr>
          <a:xfrm rot="16200000">
            <a:off x="1178566" y="1830487"/>
            <a:ext cx="1836000" cy="2802478"/>
          </a:xfrm>
          <a:prstGeom prst="rect">
            <a:avLst/>
          </a:prstGeom>
          <a:solidFill>
            <a:srgbClr val="DF202D"/>
          </a:solidFill>
        </p:spPr>
        <p:txBody>
          <a:bodyPr lIns="216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800">
              <a:solidFill>
                <a:schemeClr val="bg1"/>
              </a:solidFill>
            </a:endParaRPr>
          </a:p>
        </p:txBody>
      </p:sp>
      <p:sp>
        <p:nvSpPr>
          <p:cNvPr id="60" name="Textplatzhalter 32">
            <a:extLst>
              <a:ext uri="{FF2B5EF4-FFF2-40B4-BE49-F238E27FC236}">
                <a16:creationId xmlns:a16="http://schemas.microsoft.com/office/drawing/2014/main" id="{6FFC3AB7-E284-3B4E-9B3D-F0071A912392}"/>
              </a:ext>
            </a:extLst>
          </p:cNvPr>
          <p:cNvSpPr txBox="1">
            <a:spLocks/>
          </p:cNvSpPr>
          <p:nvPr/>
        </p:nvSpPr>
        <p:spPr>
          <a:xfrm>
            <a:off x="1290130" y="2808010"/>
            <a:ext cx="1826209" cy="84822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000" dirty="0"/>
              <a:t>Ca.</a:t>
            </a:r>
            <a:r>
              <a:rPr lang="de-AT" sz="1000" b="0" cap="none" dirty="0"/>
              <a:t>  </a:t>
            </a:r>
          </a:p>
          <a:p>
            <a:pPr algn="ctr"/>
            <a:r>
              <a:rPr lang="de-AT" sz="5500" b="0" dirty="0"/>
              <a:t>23,5</a:t>
            </a:r>
            <a:r>
              <a:rPr lang="de-AT" sz="2500" dirty="0"/>
              <a:t> </a:t>
            </a:r>
          </a:p>
          <a:p>
            <a:pPr algn="ctr">
              <a:lnSpc>
                <a:spcPct val="80000"/>
              </a:lnSpc>
            </a:pPr>
            <a:r>
              <a:rPr lang="de-AT" sz="2500" dirty="0"/>
              <a:t>MRD.</a:t>
            </a:r>
          </a:p>
        </p:txBody>
      </p:sp>
      <p:sp>
        <p:nvSpPr>
          <p:cNvPr id="123" name="Textplatzhalter 32">
            <a:extLst>
              <a:ext uri="{FF2B5EF4-FFF2-40B4-BE49-F238E27FC236}">
                <a16:creationId xmlns:a16="http://schemas.microsoft.com/office/drawing/2014/main" id="{12EE98B9-EBAC-E449-8775-202598FB8782}"/>
              </a:ext>
            </a:extLst>
          </p:cNvPr>
          <p:cNvSpPr txBox="1">
            <a:spLocks/>
          </p:cNvSpPr>
          <p:nvPr/>
        </p:nvSpPr>
        <p:spPr>
          <a:xfrm>
            <a:off x="2600093" y="2790259"/>
            <a:ext cx="1862019" cy="86485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sz="1000" b="0" cap="none" dirty="0"/>
          </a:p>
        </p:txBody>
      </p:sp>
      <p:sp>
        <p:nvSpPr>
          <p:cNvPr id="140" name="Textplatzhalter 35">
            <a:extLst>
              <a:ext uri="{FF2B5EF4-FFF2-40B4-BE49-F238E27FC236}">
                <a16:creationId xmlns:a16="http://schemas.microsoft.com/office/drawing/2014/main" id="{D294CF8F-C84F-384C-BDB0-500A86F28B53}"/>
              </a:ext>
            </a:extLst>
          </p:cNvPr>
          <p:cNvSpPr txBox="1">
            <a:spLocks/>
          </p:cNvSpPr>
          <p:nvPr/>
        </p:nvSpPr>
        <p:spPr>
          <a:xfrm rot="16200000">
            <a:off x="7191438" y="1988136"/>
            <a:ext cx="4320000" cy="43211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216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800">
              <a:solidFill>
                <a:schemeClr val="bg1"/>
              </a:solidFill>
            </a:endParaRPr>
          </a:p>
        </p:txBody>
      </p:sp>
      <p:sp>
        <p:nvSpPr>
          <p:cNvPr id="62" name="Textplatzhalter 61">
            <a:extLst>
              <a:ext uri="{FF2B5EF4-FFF2-40B4-BE49-F238E27FC236}">
                <a16:creationId xmlns:a16="http://schemas.microsoft.com/office/drawing/2014/main" id="{D2000428-6440-7243-80A4-4054D99543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8618" y="4326187"/>
            <a:ext cx="3677856" cy="193899"/>
          </a:xfrm>
        </p:spPr>
        <p:txBody>
          <a:bodyPr wrap="square" tIns="0" bIns="0">
            <a:spAutoFit/>
          </a:bodyPr>
          <a:lstStyle/>
          <a:p>
            <a:r>
              <a:rPr lang="de-AT" sz="1400" dirty="0"/>
              <a:t>Prämien­anteile Geschäftsbereiche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A007C2E-E60A-1844-A589-24532C8C7C48}"/>
              </a:ext>
            </a:extLst>
          </p:cNvPr>
          <p:cNvGrpSpPr/>
          <p:nvPr/>
        </p:nvGrpSpPr>
        <p:grpSpPr>
          <a:xfrm>
            <a:off x="7183206" y="4576906"/>
            <a:ext cx="4336453" cy="1731822"/>
            <a:chOff x="7308696" y="2310869"/>
            <a:chExt cx="4074166" cy="1731822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F0A7F2D-133C-4C41-8588-C16947C60D8F}"/>
                </a:ext>
              </a:extLst>
            </p:cNvPr>
            <p:cNvGrpSpPr/>
            <p:nvPr/>
          </p:nvGrpSpPr>
          <p:grpSpPr>
            <a:xfrm>
              <a:off x="7308696" y="2310869"/>
              <a:ext cx="4066525" cy="1731822"/>
              <a:chOff x="7485398" y="2307373"/>
              <a:chExt cx="1565999" cy="1850910"/>
            </a:xfrm>
          </p:grpSpPr>
          <p:sp>
            <p:nvSpPr>
              <p:cNvPr id="130" name="Textplatzhalter 32">
                <a:extLst>
                  <a:ext uri="{FF2B5EF4-FFF2-40B4-BE49-F238E27FC236}">
                    <a16:creationId xmlns:a16="http://schemas.microsoft.com/office/drawing/2014/main" id="{AEDB8707-A4DC-5E4A-BF2D-FFA7C52307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5398" y="2307373"/>
                <a:ext cx="1523780" cy="574329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0" tIns="0" rIns="10800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AT" sz="3500" b="0" dirty="0"/>
                  <a:t>41%</a:t>
                </a:r>
                <a:endParaRPr lang="de-AT" sz="3500" dirty="0"/>
              </a:p>
            </p:txBody>
          </p:sp>
          <p:sp>
            <p:nvSpPr>
              <p:cNvPr id="132" name="Textplatzhalter 32">
                <a:extLst>
                  <a:ext uri="{FF2B5EF4-FFF2-40B4-BE49-F238E27FC236}">
                    <a16:creationId xmlns:a16="http://schemas.microsoft.com/office/drawing/2014/main" id="{00EB7E73-00CE-044F-8A77-BDFB843626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5401" y="2945661"/>
                <a:ext cx="571567" cy="574329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0" tIns="0" rIns="10800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AT" sz="3500" b="0" dirty="0"/>
                  <a:t>14%</a:t>
                </a:r>
                <a:endParaRPr lang="de-AT" sz="3500" dirty="0"/>
              </a:p>
            </p:txBody>
          </p:sp>
          <p:sp>
            <p:nvSpPr>
              <p:cNvPr id="133" name="Textplatzhalter 32">
                <a:extLst>
                  <a:ext uri="{FF2B5EF4-FFF2-40B4-BE49-F238E27FC236}">
                    <a16:creationId xmlns:a16="http://schemas.microsoft.com/office/drawing/2014/main" id="{99C465B3-4E93-894E-9FC9-D9C3CC2E32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5398" y="3583954"/>
                <a:ext cx="1565999" cy="574329"/>
              </a:xfrm>
              <a:prstGeom prst="rect">
                <a:avLst/>
              </a:prstGeom>
              <a:solidFill>
                <a:srgbClr val="DF202D"/>
              </a:solidFill>
            </p:spPr>
            <p:txBody>
              <a:bodyPr lIns="0" tIns="0" rIns="108000" bIns="0" anchor="ctr" anchorCtr="0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 lang="de-DE" sz="1400" b="1" i="0" kern="1200" cap="all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AT" sz="3500" b="0" dirty="0"/>
                  <a:t>45%</a:t>
                </a:r>
                <a:endParaRPr lang="de-AT" sz="3500" dirty="0"/>
              </a:p>
            </p:txBody>
          </p:sp>
        </p:grpSp>
        <p:sp>
          <p:nvSpPr>
            <p:cNvPr id="137" name="Textplatzhalter 15">
              <a:extLst>
                <a:ext uri="{FF2B5EF4-FFF2-40B4-BE49-F238E27FC236}">
                  <a16:creationId xmlns:a16="http://schemas.microsoft.com/office/drawing/2014/main" id="{EB93615D-FADD-BC49-8AC5-84D6ED0C583D}"/>
                </a:ext>
              </a:extLst>
            </p:cNvPr>
            <p:cNvSpPr txBox="1">
              <a:spLocks/>
            </p:cNvSpPr>
            <p:nvPr/>
          </p:nvSpPr>
          <p:spPr>
            <a:xfrm>
              <a:off x="7379815" y="3677049"/>
              <a:ext cx="2911138" cy="1938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b="1" dirty="0">
                  <a:solidFill>
                    <a:schemeClr val="bg1"/>
                  </a:solidFill>
                </a:rPr>
                <a:t>Schaden/</a:t>
              </a:r>
              <a:r>
                <a:rPr lang="de-DE" sz="1400" b="1" dirty="0" err="1">
                  <a:solidFill>
                    <a:schemeClr val="bg1"/>
                  </a:solidFill>
                </a:rPr>
                <a:t>unfall</a:t>
              </a:r>
              <a:r>
                <a:rPr lang="de-DE" sz="1400" b="1">
                  <a:solidFill>
                    <a:schemeClr val="bg1"/>
                  </a:solidFill>
                </a:rPr>
                <a:t>: 1.444,5 </a:t>
              </a:r>
              <a:r>
                <a:rPr lang="de-DE" sz="1400" b="1" cap="none" dirty="0">
                  <a:solidFill>
                    <a:schemeClr val="bg1"/>
                  </a:solidFill>
                </a:rPr>
                <a:t>Mio.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8" name="Textplatzhalter 15">
              <a:extLst>
                <a:ext uri="{FF2B5EF4-FFF2-40B4-BE49-F238E27FC236}">
                  <a16:creationId xmlns:a16="http://schemas.microsoft.com/office/drawing/2014/main" id="{26A234E4-2175-DB4C-A72C-8343B6CBB6C8}"/>
                </a:ext>
              </a:extLst>
            </p:cNvPr>
            <p:cNvSpPr txBox="1">
              <a:spLocks/>
            </p:cNvSpPr>
            <p:nvPr/>
          </p:nvSpPr>
          <p:spPr>
            <a:xfrm>
              <a:off x="8925583" y="3094269"/>
              <a:ext cx="2457279" cy="1938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b="1" dirty="0">
                  <a:solidFill>
                    <a:srgbClr val="DF202D"/>
                  </a:solidFill>
                </a:rPr>
                <a:t>Kranken: 434,1 </a:t>
              </a:r>
              <a:r>
                <a:rPr lang="de-DE" sz="1400" b="1" cap="none" dirty="0">
                  <a:solidFill>
                    <a:srgbClr val="DF202D"/>
                  </a:solidFill>
                </a:rPr>
                <a:t>Mio.</a:t>
              </a:r>
            </a:p>
          </p:txBody>
        </p:sp>
        <p:sp>
          <p:nvSpPr>
            <p:cNvPr id="139" name="Textplatzhalter 15">
              <a:extLst>
                <a:ext uri="{FF2B5EF4-FFF2-40B4-BE49-F238E27FC236}">
                  <a16:creationId xmlns:a16="http://schemas.microsoft.com/office/drawing/2014/main" id="{342DDC6C-B91D-C241-BD2C-D63A6A9705E4}"/>
                </a:ext>
              </a:extLst>
            </p:cNvPr>
            <p:cNvSpPr txBox="1">
              <a:spLocks/>
            </p:cNvSpPr>
            <p:nvPr/>
          </p:nvSpPr>
          <p:spPr>
            <a:xfrm>
              <a:off x="7422069" y="2506384"/>
              <a:ext cx="1762763" cy="1938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b="1" dirty="0">
                  <a:solidFill>
                    <a:schemeClr val="bg1"/>
                  </a:solidFill>
                </a:rPr>
                <a:t>Leben: 1.313,4 </a:t>
              </a:r>
              <a:r>
                <a:rPr lang="de-DE" sz="1400" b="1" cap="none" dirty="0">
                  <a:solidFill>
                    <a:schemeClr val="bg1"/>
                  </a:solidFill>
                </a:rPr>
                <a:t>Mio.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2" name="Textplatzhalter 32">
            <a:extLst>
              <a:ext uri="{FF2B5EF4-FFF2-40B4-BE49-F238E27FC236}">
                <a16:creationId xmlns:a16="http://schemas.microsoft.com/office/drawing/2014/main" id="{ADF6262E-7373-6B4D-91B8-A2783CE6A8BA}"/>
              </a:ext>
            </a:extLst>
          </p:cNvPr>
          <p:cNvSpPr txBox="1">
            <a:spLocks/>
          </p:cNvSpPr>
          <p:nvPr/>
        </p:nvSpPr>
        <p:spPr>
          <a:xfrm>
            <a:off x="7183214" y="1991052"/>
            <a:ext cx="4328811" cy="25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dirty="0"/>
              <a:t>Prämienvolumen – </a:t>
            </a:r>
            <a:r>
              <a:rPr lang="de-AT" sz="900" b="0" dirty="0"/>
              <a:t>verrechnete Bruttoprämie</a:t>
            </a:r>
            <a:endParaRPr lang="de-AT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platzhalter 32">
            <a:extLst>
              <a:ext uri="{FF2B5EF4-FFF2-40B4-BE49-F238E27FC236}">
                <a16:creationId xmlns:a16="http://schemas.microsoft.com/office/drawing/2014/main" id="{04582163-2479-0A41-83D9-77265A56D32B}"/>
              </a:ext>
            </a:extLst>
          </p:cNvPr>
          <p:cNvSpPr txBox="1">
            <a:spLocks/>
          </p:cNvSpPr>
          <p:nvPr/>
        </p:nvSpPr>
        <p:spPr>
          <a:xfrm>
            <a:off x="7190849" y="2808010"/>
            <a:ext cx="4328811" cy="84822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000" b="0" cap="none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de-AT" sz="5500" b="0" dirty="0">
                <a:solidFill>
                  <a:schemeClr val="tx1"/>
                </a:solidFill>
              </a:rPr>
              <a:t>3.191,9</a:t>
            </a:r>
            <a:r>
              <a:rPr lang="de-AT" sz="250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de-AT" sz="2500" dirty="0">
                <a:solidFill>
                  <a:schemeClr val="tx1"/>
                </a:solidFill>
              </a:rPr>
              <a:t>EUR MIO.</a:t>
            </a:r>
          </a:p>
        </p:txBody>
      </p:sp>
      <p:sp>
        <p:nvSpPr>
          <p:cNvPr id="148" name="Textplatzhalter 32">
            <a:extLst>
              <a:ext uri="{FF2B5EF4-FFF2-40B4-BE49-F238E27FC236}">
                <a16:creationId xmlns:a16="http://schemas.microsoft.com/office/drawing/2014/main" id="{0CA765AE-F113-DA45-AC11-299B4489DCB9}"/>
              </a:ext>
            </a:extLst>
          </p:cNvPr>
          <p:cNvSpPr txBox="1">
            <a:spLocks/>
          </p:cNvSpPr>
          <p:nvPr/>
        </p:nvSpPr>
        <p:spPr>
          <a:xfrm>
            <a:off x="3947384" y="4493927"/>
            <a:ext cx="1359514" cy="25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dirty="0"/>
              <a:t>Mitarbeiter</a:t>
            </a:r>
          </a:p>
        </p:txBody>
      </p:sp>
      <p:sp>
        <p:nvSpPr>
          <p:cNvPr id="149" name="Textplatzhalter 32">
            <a:extLst>
              <a:ext uri="{FF2B5EF4-FFF2-40B4-BE49-F238E27FC236}">
                <a16:creationId xmlns:a16="http://schemas.microsoft.com/office/drawing/2014/main" id="{A6B0C23C-CBC4-1B41-9813-F56ED3AC0F2A}"/>
              </a:ext>
            </a:extLst>
          </p:cNvPr>
          <p:cNvSpPr txBox="1">
            <a:spLocks/>
          </p:cNvSpPr>
          <p:nvPr/>
        </p:nvSpPr>
        <p:spPr>
          <a:xfrm>
            <a:off x="698939" y="4475930"/>
            <a:ext cx="870709" cy="25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dirty="0"/>
              <a:t>Kunden</a:t>
            </a:r>
          </a:p>
        </p:txBody>
      </p:sp>
      <p:sp>
        <p:nvSpPr>
          <p:cNvPr id="155" name="Textplatzhalter 32">
            <a:extLst>
              <a:ext uri="{FF2B5EF4-FFF2-40B4-BE49-F238E27FC236}">
                <a16:creationId xmlns:a16="http://schemas.microsoft.com/office/drawing/2014/main" id="{86F11FF7-14D8-AA41-9688-1B73BCAD3A5A}"/>
              </a:ext>
            </a:extLst>
          </p:cNvPr>
          <p:cNvSpPr txBox="1">
            <a:spLocks/>
          </p:cNvSpPr>
          <p:nvPr/>
        </p:nvSpPr>
        <p:spPr>
          <a:xfrm>
            <a:off x="5408272" y="4467524"/>
            <a:ext cx="831039" cy="3046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200" b="0" dirty="0">
                <a:solidFill>
                  <a:schemeClr val="tx1"/>
                </a:solidFill>
              </a:rPr>
              <a:t>3.835</a:t>
            </a:r>
          </a:p>
        </p:txBody>
      </p:sp>
      <p:sp>
        <p:nvSpPr>
          <p:cNvPr id="156" name="Textplatzhalter 32">
            <a:extLst>
              <a:ext uri="{FF2B5EF4-FFF2-40B4-BE49-F238E27FC236}">
                <a16:creationId xmlns:a16="http://schemas.microsoft.com/office/drawing/2014/main" id="{24D08002-8968-D544-A51D-3B08047EFDA3}"/>
              </a:ext>
            </a:extLst>
          </p:cNvPr>
          <p:cNvSpPr txBox="1">
            <a:spLocks/>
          </p:cNvSpPr>
          <p:nvPr/>
        </p:nvSpPr>
        <p:spPr>
          <a:xfrm>
            <a:off x="1688793" y="4449527"/>
            <a:ext cx="1124466" cy="304699"/>
          </a:xfrm>
          <a:prstGeom prst="rect">
            <a:avLst/>
          </a:prstGeom>
          <a:noFill/>
        </p:spPr>
        <p:txBody>
          <a:bodyPr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200" b="0" dirty="0">
                <a:solidFill>
                  <a:schemeClr val="tx1"/>
                </a:solidFill>
              </a:rPr>
              <a:t>2,5 </a:t>
            </a:r>
            <a:r>
              <a:rPr lang="de-AT" sz="2200" b="0" cap="none" dirty="0">
                <a:solidFill>
                  <a:schemeClr val="tx1"/>
                </a:solidFill>
              </a:rPr>
              <a:t>Mio.</a:t>
            </a:r>
            <a:endParaRPr lang="de-AT" sz="2200" b="0" dirty="0">
              <a:solidFill>
                <a:schemeClr val="tx1"/>
              </a:solidFill>
            </a:endParaRPr>
          </a:p>
        </p:txBody>
      </p:sp>
      <p:sp>
        <p:nvSpPr>
          <p:cNvPr id="34" name="Textplatzhalter 72">
            <a:extLst>
              <a:ext uri="{FF2B5EF4-FFF2-40B4-BE49-F238E27FC236}">
                <a16:creationId xmlns:a16="http://schemas.microsoft.com/office/drawing/2014/main" id="{33B09408-6AFA-704C-A6AA-562732345F61}"/>
              </a:ext>
            </a:extLst>
          </p:cNvPr>
          <p:cNvSpPr txBox="1">
            <a:spLocks/>
          </p:cNvSpPr>
          <p:nvPr/>
        </p:nvSpPr>
        <p:spPr>
          <a:xfrm>
            <a:off x="709570" y="6477377"/>
            <a:ext cx="855942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chemeClr val="bg2">
                    <a:lumMod val="50000"/>
                  </a:schemeClr>
                </a:solidFill>
              </a:rPr>
              <a:t>Quelle: Geschäftsbericht WSTV 2021</a:t>
            </a:r>
            <a:endParaRPr lang="de-AT" sz="1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EEB8336-771C-FF4B-BBB1-B58420003D57}"/>
              </a:ext>
            </a:extLst>
          </p:cNvPr>
          <p:cNvSpPr/>
          <p:nvPr/>
        </p:nvSpPr>
        <p:spPr>
          <a:xfrm>
            <a:off x="4721168" y="5852910"/>
            <a:ext cx="892452" cy="40011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buClr>
                <a:srgbClr val="DF202D"/>
              </a:buClr>
              <a:buSzPct val="150000"/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1.931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e-DE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Außendienst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EEB8336-771C-FF4B-BBB1-B58420003D57}"/>
              </a:ext>
            </a:extLst>
          </p:cNvPr>
          <p:cNvSpPr/>
          <p:nvPr/>
        </p:nvSpPr>
        <p:spPr>
          <a:xfrm>
            <a:off x="5666862" y="5859782"/>
            <a:ext cx="982835" cy="40011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buClr>
                <a:srgbClr val="DF202D"/>
              </a:buClr>
              <a:buSzPct val="150000"/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1.757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e-DE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Innendienst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5EEB8336-771C-FF4B-BBB1-B58420003D57}"/>
              </a:ext>
            </a:extLst>
          </p:cNvPr>
          <p:cNvSpPr/>
          <p:nvPr/>
        </p:nvSpPr>
        <p:spPr>
          <a:xfrm>
            <a:off x="3846254" y="5851571"/>
            <a:ext cx="646586" cy="40011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>
              <a:buClr>
                <a:srgbClr val="DF202D"/>
              </a:buClr>
              <a:buSzPct val="150000"/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147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>
              <a:buClr>
                <a:srgbClr val="DF202D"/>
              </a:buClr>
              <a:buSzPct val="150000"/>
            </a:pP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Lehrlinge</a:t>
            </a:r>
          </a:p>
        </p:txBody>
      </p:sp>
      <p:cxnSp>
        <p:nvCxnSpPr>
          <p:cNvPr id="63" name="Gerader Verbinder 62"/>
          <p:cNvCxnSpPr/>
          <p:nvPr/>
        </p:nvCxnSpPr>
        <p:spPr>
          <a:xfrm flipH="1">
            <a:off x="5636398" y="5494746"/>
            <a:ext cx="2" cy="725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 flipH="1">
            <a:off x="6668980" y="5492199"/>
            <a:ext cx="2" cy="725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/>
          <p:nvPr/>
        </p:nvCxnSpPr>
        <p:spPr>
          <a:xfrm flipH="1">
            <a:off x="4526996" y="5489979"/>
            <a:ext cx="2" cy="725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6</a:t>
            </a:fld>
            <a:endParaRPr lang="de-AT"/>
          </a:p>
        </p:txBody>
      </p:sp>
      <p:sp>
        <p:nvSpPr>
          <p:cNvPr id="56" name="Textplatzhalter 32">
            <a:extLst>
              <a:ext uri="{FF2B5EF4-FFF2-40B4-BE49-F238E27FC236}">
                <a16:creationId xmlns:a16="http://schemas.microsoft.com/office/drawing/2014/main" id="{6B58C37C-9E2D-48A8-863A-1EF6A29F45CA}"/>
              </a:ext>
            </a:extLst>
          </p:cNvPr>
          <p:cNvSpPr txBox="1">
            <a:spLocks/>
          </p:cNvSpPr>
          <p:nvPr/>
        </p:nvSpPr>
        <p:spPr>
          <a:xfrm>
            <a:off x="3604723" y="1982825"/>
            <a:ext cx="2737898" cy="270039"/>
          </a:xfrm>
          <a:prstGeom prst="rect">
            <a:avLst/>
          </a:prstGeom>
          <a:solidFill>
            <a:srgbClr val="FFFFFF">
              <a:lumMod val="50000"/>
            </a:srgbClr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AT" dirty="0">
                <a:solidFill>
                  <a:srgbClr val="FFFFFF"/>
                </a:solidFill>
                <a:latin typeface="Arial"/>
              </a:rPr>
              <a:t>Combined Ratio</a:t>
            </a:r>
          </a:p>
        </p:txBody>
      </p:sp>
      <p:sp>
        <p:nvSpPr>
          <p:cNvPr id="57" name="Textplatzhalter 35">
            <a:extLst>
              <a:ext uri="{FF2B5EF4-FFF2-40B4-BE49-F238E27FC236}">
                <a16:creationId xmlns:a16="http://schemas.microsoft.com/office/drawing/2014/main" id="{8F5AB401-7BDE-4061-B687-5D6D340EE0A3}"/>
              </a:ext>
            </a:extLst>
          </p:cNvPr>
          <p:cNvSpPr txBox="1">
            <a:spLocks/>
          </p:cNvSpPr>
          <p:nvPr/>
        </p:nvSpPr>
        <p:spPr>
          <a:xfrm rot="16200000">
            <a:off x="4051853" y="1858731"/>
            <a:ext cx="1836001" cy="2730262"/>
          </a:xfrm>
          <a:prstGeom prst="rect">
            <a:avLst/>
          </a:prstGeom>
          <a:solidFill>
            <a:srgbClr val="DF202D"/>
          </a:solidFill>
        </p:spPr>
        <p:txBody>
          <a:bodyPr lIns="216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AT" sz="2800">
              <a:solidFill>
                <a:srgbClr val="FFFFFF"/>
              </a:solidFill>
            </a:endParaRPr>
          </a:p>
        </p:txBody>
      </p:sp>
      <p:sp>
        <p:nvSpPr>
          <p:cNvPr id="58" name="Textplatzhalter 32">
            <a:extLst>
              <a:ext uri="{FF2B5EF4-FFF2-40B4-BE49-F238E27FC236}">
                <a16:creationId xmlns:a16="http://schemas.microsoft.com/office/drawing/2014/main" id="{19555475-EEA4-4AC9-A6D8-6F7780E4E672}"/>
              </a:ext>
            </a:extLst>
          </p:cNvPr>
          <p:cNvSpPr txBox="1">
            <a:spLocks/>
          </p:cNvSpPr>
          <p:nvPr/>
        </p:nvSpPr>
        <p:spPr>
          <a:xfrm>
            <a:off x="3846254" y="2701743"/>
            <a:ext cx="2349292" cy="8958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AT" sz="1000" b="0" cap="none" dirty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de-AT" sz="1000" dirty="0">
                <a:solidFill>
                  <a:srgbClr val="FFFFFF"/>
                </a:solidFill>
                <a:latin typeface="Arial"/>
              </a:rPr>
              <a:t>UGB </a:t>
            </a:r>
            <a:br>
              <a:rPr lang="de-AT" sz="2000" b="0" dirty="0">
                <a:solidFill>
                  <a:srgbClr val="FFFFFF"/>
                </a:solidFill>
                <a:latin typeface="Arial"/>
              </a:rPr>
            </a:br>
            <a:r>
              <a:rPr lang="de-AT" sz="5500" b="0" dirty="0">
                <a:solidFill>
                  <a:srgbClr val="FFFFFF"/>
                </a:solidFill>
                <a:latin typeface="Arial"/>
              </a:rPr>
              <a:t>91,5 </a:t>
            </a:r>
            <a:br>
              <a:rPr lang="de-AT" sz="5500" b="0" dirty="0">
                <a:solidFill>
                  <a:srgbClr val="FFFFFF"/>
                </a:solidFill>
                <a:latin typeface="Arial"/>
              </a:rPr>
            </a:br>
            <a:r>
              <a:rPr lang="de-AT" sz="2500" dirty="0">
                <a:solidFill>
                  <a:srgbClr val="FFFFFF"/>
                </a:solidFill>
                <a:latin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245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132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think-cell Folie" r:id="rId13" imgW="278" imgH="278" progId="TCLayout.ActiveDocument.1">
                  <p:embed/>
                </p:oleObj>
              </mc:Choice>
              <mc:Fallback>
                <p:oleObj name="think-cell Folie" r:id="rId13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AT" sz="14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platzhalter 35">
            <a:extLst>
              <a:ext uri="{FF2B5EF4-FFF2-40B4-BE49-F238E27FC236}">
                <a16:creationId xmlns:a16="http://schemas.microsoft.com/office/drawing/2014/main" id="{6163D4DE-A608-9641-8F90-1FDA27AFC09E}"/>
              </a:ext>
            </a:extLst>
          </p:cNvPr>
          <p:cNvSpPr txBox="1">
            <a:spLocks/>
          </p:cNvSpPr>
          <p:nvPr/>
        </p:nvSpPr>
        <p:spPr>
          <a:xfrm rot="16200000">
            <a:off x="5371025" y="3275331"/>
            <a:ext cx="1440000" cy="1440000"/>
          </a:xfrm>
          <a:prstGeom prst="roundRect">
            <a:avLst/>
          </a:prstGeom>
          <a:solidFill>
            <a:srgbClr val="DF202D"/>
          </a:solidFill>
          <a:effectLst>
            <a:softEdge rad="12700"/>
          </a:effectLst>
        </p:spPr>
        <p:txBody>
          <a:bodyPr lIns="216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800">
              <a:solidFill>
                <a:schemeClr val="bg1"/>
              </a:solidFill>
            </a:endParaRP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E7FB18F7-0281-4347-8145-BA3D4CD70896}"/>
              </a:ext>
            </a:extLst>
          </p:cNvPr>
          <p:cNvSpPr txBox="1">
            <a:spLocks/>
          </p:cNvSpPr>
          <p:nvPr/>
        </p:nvSpPr>
        <p:spPr>
          <a:xfrm>
            <a:off x="702274" y="464457"/>
            <a:ext cx="8790518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Verrechnete </a:t>
            </a:r>
            <a:r>
              <a:rPr lang="de-AT" dirty="0" err="1"/>
              <a:t>BRUTTOPrämie</a:t>
            </a:r>
            <a:r>
              <a:rPr lang="de-AT" dirty="0"/>
              <a:t> 2021</a:t>
            </a:r>
          </a:p>
          <a:p>
            <a:r>
              <a:rPr lang="de-DE" dirty="0"/>
              <a:t>In MIO. Eur</a:t>
            </a:r>
            <a:endParaRPr lang="de-AT" dirty="0"/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3246422-13BE-1940-A67C-0718D9130144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6856765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">
            <a:extLst>
              <a:ext uri="{FF2B5EF4-FFF2-40B4-BE49-F238E27FC236}">
                <a16:creationId xmlns:a16="http://schemas.microsoft.com/office/drawing/2014/main" id="{17709C3F-017C-4B22-9FEB-730E3316C76A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64524473"/>
              </p:ext>
            </p:extLst>
          </p:nvPr>
        </p:nvGraphicFramePr>
        <p:xfrm>
          <a:off x="4024313" y="1944688"/>
          <a:ext cx="4195762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6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162925" y="3446463"/>
            <a:ext cx="16303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5B6AD6-F332-472B-9033-99AFEDCFABB7}" type="datetime'SC''''''H''A''''''D''''''''''E''N/''U''N''F''AL''''L'">
              <a:rPr lang="de-AT" altLang="en-US" sz="1400" b="1" smtClean="0">
                <a:solidFill>
                  <a:srgbClr val="76717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SCHADEN/UNFALL</a:t>
            </a:fld>
            <a:endParaRPr lang="de-AT" sz="1400" b="1" dirty="0">
              <a:solidFill>
                <a:srgbClr val="767171"/>
              </a:solidFill>
              <a:sym typeface="+mn-lt"/>
            </a:endParaRPr>
          </a:p>
        </p:txBody>
      </p:sp>
      <p:sp>
        <p:nvSpPr>
          <p:cNvPr id="5" name="Rechteck 4"/>
          <p:cNvSpPr/>
          <p:nvPr>
            <p:custDataLst>
              <p:tags r:id="rId6"/>
            </p:custDataLst>
          </p:nvPr>
        </p:nvSpPr>
        <p:spPr bwMode="gray">
          <a:xfrm>
            <a:off x="7364413" y="3403600"/>
            <a:ext cx="641350" cy="3841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8F32CB2-93AA-41BF-95A4-296246DBD0BC}" type="datetime'1.''''4''4''''4'''''''''''''''''''',''''''''''''''''''5'">
              <a:rPr lang="de-AT" altLang="en-US" sz="1400" smtClean="0">
                <a:solidFill>
                  <a:schemeClr val="bg1"/>
                </a:solidFill>
              </a:rPr>
              <a:pPr/>
              <a:t>1.444,5</a:t>
            </a:fld>
            <a:endParaRPr lang="de-AT" altLang="en-US" sz="1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sz="1400" dirty="0">
                <a:solidFill>
                  <a:schemeClr val="bg1"/>
                </a:solidFill>
                <a:sym typeface="+mn-lt"/>
              </a:rPr>
              <a:t>+4,6%</a:t>
            </a:r>
          </a:p>
        </p:txBody>
      </p:sp>
      <p:sp>
        <p:nvSpPr>
          <p:cNvPr id="6" name="Rechteck 5"/>
          <p:cNvSpPr/>
          <p:nvPr>
            <p:custDataLst>
              <p:tags r:id="rId7"/>
            </p:custDataLst>
          </p:nvPr>
        </p:nvSpPr>
        <p:spPr bwMode="gray">
          <a:xfrm>
            <a:off x="5841999" y="5607050"/>
            <a:ext cx="558800" cy="3841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55A4E40-6FD6-4258-A9E4-B14D30C39F40}" type="datetime'''4''''''''3''''''''''''''''4'''''''''',''''''1'''''''''''">
              <a:rPr lang="de-AT" altLang="en-US" sz="1400" smtClean="0">
                <a:solidFill>
                  <a:schemeClr val="bg1"/>
                </a:solidFill>
              </a:rPr>
              <a:pPr/>
              <a:t>434,1</a:t>
            </a:fld>
            <a:br>
              <a:rPr lang="de-AT" altLang="en-US" sz="1400" dirty="0">
                <a:solidFill>
                  <a:schemeClr val="bg1"/>
                </a:solidFill>
              </a:rPr>
            </a:br>
            <a:r>
              <a:rPr lang="de-AT" altLang="en-US" sz="1400" dirty="0">
                <a:solidFill>
                  <a:schemeClr val="bg1"/>
                </a:solidFill>
              </a:rPr>
              <a:t>+3,9%</a:t>
            </a:r>
            <a:endParaRPr lang="de-AT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676900" y="6122988"/>
            <a:ext cx="8905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66191C-E12A-4A46-B18B-9705B93AD49B}" type="datetime'K''''''''''''''R''''''''''''''''''''A''''''''NK''E''''''''''N'">
              <a:rPr lang="de-AT" altLang="en-US" sz="1400" b="1" smtClean="0">
                <a:solidFill>
                  <a:srgbClr val="76717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KRANKEN</a:t>
            </a:fld>
            <a:endParaRPr lang="de-AT" sz="1400" b="1" dirty="0">
              <a:solidFill>
                <a:srgbClr val="767171"/>
              </a:solidFill>
              <a:sym typeface="+mn-lt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443288" y="3713163"/>
            <a:ext cx="603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6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813676E-AB2F-4725-98DF-56096AD61EBA}" type="datetime'''L''''''EB''''''''EN'''''''''''''''''''''''">
              <a:rPr lang="de-AT" altLang="en-US" sz="1400" b="1" smtClean="0">
                <a:solidFill>
                  <a:srgbClr val="76717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LEBEN</a:t>
            </a:fld>
            <a:endParaRPr lang="de-AT" sz="1400" b="1" dirty="0">
              <a:solidFill>
                <a:srgbClr val="767171"/>
              </a:solidFill>
              <a:sym typeface="+mn-lt"/>
            </a:endParaRPr>
          </a:p>
        </p:txBody>
      </p:sp>
      <p:sp>
        <p:nvSpPr>
          <p:cNvPr id="7" name="Rechteck 6"/>
          <p:cNvSpPr/>
          <p:nvPr>
            <p:custDataLst>
              <p:tags r:id="rId10"/>
            </p:custDataLst>
          </p:nvPr>
        </p:nvSpPr>
        <p:spPr bwMode="gray">
          <a:xfrm>
            <a:off x="4179888" y="3606800"/>
            <a:ext cx="641350" cy="3841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284A051-E60B-417E-8F6F-DBC0BC1929DC}" type="datetime'''''''''1.''''''''''3''''1''3'''''''''''''''',4'''''''''''''''">
              <a:rPr lang="de-AT" altLang="en-US" sz="1400" smtClean="0">
                <a:solidFill>
                  <a:schemeClr val="bg1"/>
                </a:solidFill>
              </a:rPr>
              <a:pPr/>
              <a:t>1.313,4</a:t>
            </a:fld>
            <a:br>
              <a:rPr lang="de-AT" altLang="en-US" sz="1400" dirty="0">
                <a:solidFill>
                  <a:schemeClr val="bg1"/>
                </a:solidFill>
              </a:rPr>
            </a:br>
            <a:r>
              <a:rPr lang="de-AT" altLang="en-US" sz="1400" dirty="0">
                <a:solidFill>
                  <a:schemeClr val="bg1"/>
                </a:solidFill>
              </a:rPr>
              <a:t>+1,0%</a:t>
            </a:r>
            <a:endParaRPr lang="de-AT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1" name="Textplatzhalter 72">
            <a:extLst>
              <a:ext uri="{FF2B5EF4-FFF2-40B4-BE49-F238E27FC236}">
                <a16:creationId xmlns:a16="http://schemas.microsoft.com/office/drawing/2014/main" id="{33B09408-6AFA-704C-A6AA-562732345F61}"/>
              </a:ext>
            </a:extLst>
          </p:cNvPr>
          <p:cNvSpPr txBox="1">
            <a:spLocks/>
          </p:cNvSpPr>
          <p:nvPr/>
        </p:nvSpPr>
        <p:spPr>
          <a:xfrm>
            <a:off x="709570" y="6477377"/>
            <a:ext cx="855942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chemeClr val="bg2">
                    <a:lumMod val="50000"/>
                  </a:schemeClr>
                </a:solidFill>
              </a:rPr>
              <a:t>Quelle: Geschäftsbericht 2021</a:t>
            </a:r>
            <a:endParaRPr lang="de-AT" sz="1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9" name="Textplatzhalter 32">
            <a:extLst>
              <a:ext uri="{FF2B5EF4-FFF2-40B4-BE49-F238E27FC236}">
                <a16:creationId xmlns:a16="http://schemas.microsoft.com/office/drawing/2014/main" id="{04582163-2479-0A41-83D9-77265A56D32B}"/>
              </a:ext>
            </a:extLst>
          </p:cNvPr>
          <p:cNvSpPr txBox="1">
            <a:spLocks/>
          </p:cNvSpPr>
          <p:nvPr/>
        </p:nvSpPr>
        <p:spPr>
          <a:xfrm>
            <a:off x="5043288" y="3822605"/>
            <a:ext cx="2144713" cy="57308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000" b="0" cap="none" dirty="0"/>
              <a:t> </a:t>
            </a:r>
            <a:r>
              <a:rPr lang="de-AT" sz="3200" b="0" dirty="0"/>
              <a:t>3.191,9</a:t>
            </a:r>
            <a:br>
              <a:rPr lang="de-AT" sz="3200" b="0" dirty="0"/>
            </a:br>
            <a:r>
              <a:rPr lang="de-AT" sz="2000" b="0" dirty="0"/>
              <a:t>+3,0%</a:t>
            </a:r>
          </a:p>
          <a:p>
            <a:pPr algn="ctr"/>
            <a:r>
              <a:rPr lang="de-AT" sz="120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90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platzhalter 11">
            <a:extLst>
              <a:ext uri="{FF2B5EF4-FFF2-40B4-BE49-F238E27FC236}">
                <a16:creationId xmlns:a16="http://schemas.microsoft.com/office/drawing/2014/main" id="{CE5EF8AD-D418-F545-98ED-5FB894AA775B}"/>
              </a:ext>
            </a:extLst>
          </p:cNvPr>
          <p:cNvSpPr txBox="1">
            <a:spLocks/>
          </p:cNvSpPr>
          <p:nvPr/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geschäftsstellen</a:t>
            </a:r>
            <a:r>
              <a:rPr lang="de-AT" dirty="0"/>
              <a:t> &amp; Marktanteil</a:t>
            </a:r>
          </a:p>
        </p:txBody>
      </p:sp>
      <p:sp>
        <p:nvSpPr>
          <p:cNvPr id="146" name="Textplatzhalter 35">
            <a:extLst>
              <a:ext uri="{FF2B5EF4-FFF2-40B4-BE49-F238E27FC236}">
                <a16:creationId xmlns:a16="http://schemas.microsoft.com/office/drawing/2014/main" id="{979B514B-CD0B-3749-B6DE-468D7251A874}"/>
              </a:ext>
            </a:extLst>
          </p:cNvPr>
          <p:cNvSpPr txBox="1">
            <a:spLocks/>
          </p:cNvSpPr>
          <p:nvPr/>
        </p:nvSpPr>
        <p:spPr>
          <a:xfrm>
            <a:off x="-426674" y="1957965"/>
            <a:ext cx="13352965" cy="47989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800" dirty="0">
                <a:solidFill>
                  <a:schemeClr val="bg1">
                    <a:lumMod val="75000"/>
                  </a:schemeClr>
                </a:solidFill>
              </a:rPr>
              <a:t>ABTENAU · AMSTETTEN · ASPANG · BAD AUSSEE · BAD ISCHL · BADEN · BADGASTEIN  BISCHOFSHOFEN · BLUDENZ · BRAUNAU/INN · BREGENZ · BRUCK · BRUCK/MUR  DEUTSCHLANDSBERG · DORNBIRN · EFERDING · EISENSTADT · FELDBACH · FELDKIRCH ·FELDKIRCHEN · FERLACH · FREISTADT · FÜRSTENFELD · GÄNSERN­DORF · GFÖHL  GLEISDORF · GMÜND · GMUNDEN · GRATKORN · GRAZ · GRIESKIRCHEN · GRÖBMING  </a:t>
            </a:r>
            <a:r>
              <a:rPr lang="de-AT" sz="1800" dirty="0" err="1">
                <a:solidFill>
                  <a:schemeClr val="bg1">
                    <a:lumMod val="75000"/>
                  </a:schemeClr>
                </a:solidFill>
              </a:rPr>
              <a:t>GROß</a:t>
            </a:r>
            <a:r>
              <a:rPr lang="de-AT" sz="1800" dirty="0">
                <a:solidFill>
                  <a:schemeClr val="bg1">
                    <a:lumMod val="75000"/>
                  </a:schemeClr>
                </a:solidFill>
              </a:rPr>
              <a:t> ENZERSDORF · GÜSSING · HALLEIN · HARTBERG · HERMAGOR · HERZOGENBURG  HOLLABRUNN · HORN · IMST · INNSBRUCK · JENNERSDORF · JUDENBURG · KAPFENBERG  KIRCHDORF/KREMS · KITZBÜHEL/OBERNDORF · KLAGENFURT · KLOSTER­NEUBURG  KORNEUBURG · KREMS · KUFSTEIN · LAA/THAYA · LANDECK · LEIBNIZ · LEITHA · LEOBEN  LEONDING · LIENZ · LIEZEN · LILIENFELD · LINZ · MATTERS­BURG · MATTIGHOFEN · MELK  MISTELBACH · MÖDLING · MONDSEE · MÜRZZUSCHLAG · NEULENGBACH · NEUNKIRCHEN  NEUSIEDL/SEE · OBERPULLENDORF · OBERWART · PERG · REUTTE · RIED/INNKREIS  ROHRBACH · ROSENAU · SALZBURG · SCHÄRDING · SCHARNSTEIN · SCHEIBBS  SCHÖFLING · SCHWAZ · SCHWECHAT · SEEKIRCHEN · SPITTAL/DRAU · ST.JOHANN/PONGAU · ST.PÖLTEN · ST.VEIT/GLAN · STEYR · STOCKERAU · TAMSWEG · TELFS · TERNITZ · TULLN  VILLACH · VÖCKLABRUCK · VOITSBERG · VÖLKERMARKT · WEIZ · WELS · WIEN · WOLFSBERG · WOLKERSDORF · WÖRGL · WR. NEUSTADT · ZELL A. SEE · ZISTERS­DORF ·ZWETTL</a:t>
            </a:r>
          </a:p>
        </p:txBody>
      </p:sp>
      <p:sp>
        <p:nvSpPr>
          <p:cNvPr id="147" name="Textplatzhalter 45">
            <a:extLst>
              <a:ext uri="{FF2B5EF4-FFF2-40B4-BE49-F238E27FC236}">
                <a16:creationId xmlns:a16="http://schemas.microsoft.com/office/drawing/2014/main" id="{B6C74B7F-DEFA-514A-AE3F-CFFD44754C2D}"/>
              </a:ext>
            </a:extLst>
          </p:cNvPr>
          <p:cNvSpPr txBox="1">
            <a:spLocks/>
          </p:cNvSpPr>
          <p:nvPr/>
        </p:nvSpPr>
        <p:spPr>
          <a:xfrm>
            <a:off x="702275" y="2820110"/>
            <a:ext cx="2153638" cy="252000"/>
          </a:xfrm>
          <a:prstGeom prst="rect">
            <a:avLst/>
          </a:prstGeom>
          <a:solidFill>
            <a:srgbClr val="DF202D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dirty="0"/>
              <a:t>Geschäftsstellen</a:t>
            </a:r>
          </a:p>
        </p:txBody>
      </p:sp>
      <p:cxnSp>
        <p:nvCxnSpPr>
          <p:cNvPr id="148" name="Gerade Verbindung 147">
            <a:extLst>
              <a:ext uri="{FF2B5EF4-FFF2-40B4-BE49-F238E27FC236}">
                <a16:creationId xmlns:a16="http://schemas.microsoft.com/office/drawing/2014/main" id="{E21709FA-43A4-9743-939F-F60C3EEC7580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2702364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platzhalter 13">
            <a:extLst>
              <a:ext uri="{FF2B5EF4-FFF2-40B4-BE49-F238E27FC236}">
                <a16:creationId xmlns:a16="http://schemas.microsoft.com/office/drawing/2014/main" id="{7D739FCA-AFE8-A944-898A-932B8452EDB0}"/>
              </a:ext>
            </a:extLst>
          </p:cNvPr>
          <p:cNvSpPr txBox="1">
            <a:spLocks/>
          </p:cNvSpPr>
          <p:nvPr/>
        </p:nvSpPr>
        <p:spPr>
          <a:xfrm>
            <a:off x="991073" y="1931475"/>
            <a:ext cx="1558389" cy="88863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0" dirty="0">
                <a:solidFill>
                  <a:srgbClr val="DF202D"/>
                </a:solidFill>
              </a:rPr>
              <a:t>125</a:t>
            </a:r>
          </a:p>
        </p:txBody>
      </p: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03506FE8-8D1F-324A-A227-C0A330553546}"/>
              </a:ext>
            </a:extLst>
          </p:cNvPr>
          <p:cNvGrpSpPr/>
          <p:nvPr/>
        </p:nvGrpSpPr>
        <p:grpSpPr>
          <a:xfrm>
            <a:off x="9536255" y="2859327"/>
            <a:ext cx="2937187" cy="1042475"/>
            <a:chOff x="620748" y="2107234"/>
            <a:chExt cx="2254639" cy="1010681"/>
          </a:xfrm>
        </p:grpSpPr>
        <p:sp>
          <p:nvSpPr>
            <p:cNvPr id="151" name="Textplatzhalter 13">
              <a:extLst>
                <a:ext uri="{FF2B5EF4-FFF2-40B4-BE49-F238E27FC236}">
                  <a16:creationId xmlns:a16="http://schemas.microsoft.com/office/drawing/2014/main" id="{593FFD19-D88F-F344-8A6F-63BD9B2A7F91}"/>
                </a:ext>
              </a:extLst>
            </p:cNvPr>
            <p:cNvSpPr txBox="1">
              <a:spLocks/>
            </p:cNvSpPr>
            <p:nvPr/>
          </p:nvSpPr>
          <p:spPr>
            <a:xfrm>
              <a:off x="1677277" y="2107234"/>
              <a:ext cx="1198110" cy="88863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7000" dirty="0">
                  <a:solidFill>
                    <a:srgbClr val="DF202D"/>
                  </a:solidFill>
                </a:rPr>
                <a:t>9</a:t>
              </a:r>
              <a:r>
                <a:rPr lang="de-DE" sz="1100" b="1" dirty="0">
                  <a:solidFill>
                    <a:srgbClr val="DF202D"/>
                  </a:solidFill>
                </a:rPr>
                <a:t>WSTV</a:t>
              </a:r>
            </a:p>
          </p:txBody>
        </p:sp>
        <p:sp>
          <p:nvSpPr>
            <p:cNvPr id="152" name="Textplatzhalter 45">
              <a:extLst>
                <a:ext uri="{FF2B5EF4-FFF2-40B4-BE49-F238E27FC236}">
                  <a16:creationId xmlns:a16="http://schemas.microsoft.com/office/drawing/2014/main" id="{40956A85-E311-B14B-BCB6-52E817AEE4CD}"/>
                </a:ext>
              </a:extLst>
            </p:cNvPr>
            <p:cNvSpPr txBox="1">
              <a:spLocks/>
            </p:cNvSpPr>
            <p:nvPr/>
          </p:nvSpPr>
          <p:spPr>
            <a:xfrm>
              <a:off x="620748" y="2895150"/>
              <a:ext cx="1828607" cy="222765"/>
            </a:xfrm>
            <a:prstGeom prst="rect">
              <a:avLst/>
            </a:prstGeom>
            <a:solidFill>
              <a:srgbClr val="DF202D"/>
            </a:solidFill>
          </p:spPr>
          <p:txBody>
            <a:bodyPr lIns="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Landesdirektionen</a:t>
              </a:r>
              <a:endParaRPr lang="de-AT" dirty="0"/>
            </a:p>
          </p:txBody>
        </p:sp>
      </p:grpSp>
      <p:sp>
        <p:nvSpPr>
          <p:cNvPr id="153" name="Rechteck 152">
            <a:extLst>
              <a:ext uri="{FF2B5EF4-FFF2-40B4-BE49-F238E27FC236}">
                <a16:creationId xmlns:a16="http://schemas.microsoft.com/office/drawing/2014/main" id="{D899D197-E226-B441-9914-92844DFF98B9}"/>
              </a:ext>
            </a:extLst>
          </p:cNvPr>
          <p:cNvSpPr/>
          <p:nvPr/>
        </p:nvSpPr>
        <p:spPr>
          <a:xfrm>
            <a:off x="0" y="5403055"/>
            <a:ext cx="12192000" cy="1448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Textplatzhalter 54">
            <a:extLst>
              <a:ext uri="{FF2B5EF4-FFF2-40B4-BE49-F238E27FC236}">
                <a16:creationId xmlns:a16="http://schemas.microsoft.com/office/drawing/2014/main" id="{0E00CA38-24B2-9045-9317-F5C6617C182C}"/>
              </a:ext>
            </a:extLst>
          </p:cNvPr>
          <p:cNvSpPr txBox="1">
            <a:spLocks/>
          </p:cNvSpPr>
          <p:nvPr/>
        </p:nvSpPr>
        <p:spPr>
          <a:xfrm>
            <a:off x="0" y="5198606"/>
            <a:ext cx="12192000" cy="216000"/>
          </a:xfrm>
          <a:prstGeom prst="rect">
            <a:avLst/>
          </a:prstGeom>
          <a:solidFill>
            <a:srgbClr val="DF202D"/>
          </a:solidFill>
        </p:spPr>
        <p:txBody>
          <a:bodyPr lIns="68400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/>
              <a:t>Marktanteile 2020</a:t>
            </a:r>
          </a:p>
        </p:txBody>
      </p:sp>
      <p:pic>
        <p:nvPicPr>
          <p:cNvPr id="155" name="Bildplatzhalter 2">
            <a:extLst>
              <a:ext uri="{FF2B5EF4-FFF2-40B4-BE49-F238E27FC236}">
                <a16:creationId xmlns:a16="http://schemas.microsoft.com/office/drawing/2014/main" id="{D68F2FAB-ADC7-6642-82FB-87EE4AC6DC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169" y="857571"/>
            <a:ext cx="8136679" cy="4413612"/>
          </a:xfrm>
          <a:prstGeom prst="rect">
            <a:avLst/>
          </a:prstGeom>
        </p:spPr>
      </p:pic>
      <p:sp>
        <p:nvSpPr>
          <p:cNvPr id="156" name="Oval 155">
            <a:extLst>
              <a:ext uri="{FF2B5EF4-FFF2-40B4-BE49-F238E27FC236}">
                <a16:creationId xmlns:a16="http://schemas.microsoft.com/office/drawing/2014/main" id="{9389251B-A379-D746-AB96-187BEC52E891}"/>
              </a:ext>
            </a:extLst>
          </p:cNvPr>
          <p:cNvSpPr/>
          <p:nvPr/>
        </p:nvSpPr>
        <p:spPr>
          <a:xfrm>
            <a:off x="8943022" y="1496615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8067CAAE-42B9-9845-AE9C-818370C0D037}"/>
              </a:ext>
            </a:extLst>
          </p:cNvPr>
          <p:cNvSpPr/>
          <p:nvPr/>
        </p:nvSpPr>
        <p:spPr>
          <a:xfrm>
            <a:off x="9314497" y="169436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110A0FB5-0E17-DC4C-8C9B-FA601AC8AD57}"/>
              </a:ext>
            </a:extLst>
          </p:cNvPr>
          <p:cNvSpPr/>
          <p:nvPr/>
        </p:nvSpPr>
        <p:spPr>
          <a:xfrm>
            <a:off x="9447847" y="179913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82E1F74-61CF-4D40-8ABB-3C19EF2CBAEB}"/>
              </a:ext>
            </a:extLst>
          </p:cNvPr>
          <p:cNvSpPr/>
          <p:nvPr/>
        </p:nvSpPr>
        <p:spPr>
          <a:xfrm>
            <a:off x="9136697" y="190708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2E2AEA2-93DA-0D49-AC62-FC5210A9477C}"/>
              </a:ext>
            </a:extLst>
          </p:cNvPr>
          <p:cNvSpPr/>
          <p:nvPr/>
        </p:nvSpPr>
        <p:spPr>
          <a:xfrm>
            <a:off x="8752522" y="178643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8AF43E4-995E-1046-964A-44064F75504F}"/>
              </a:ext>
            </a:extLst>
          </p:cNvPr>
          <p:cNvSpPr/>
          <p:nvPr/>
        </p:nvSpPr>
        <p:spPr>
          <a:xfrm>
            <a:off x="8358822" y="158641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6BEECD2F-5D8B-5849-8D2F-64E25FC3D5CC}"/>
              </a:ext>
            </a:extLst>
          </p:cNvPr>
          <p:cNvSpPr/>
          <p:nvPr/>
        </p:nvSpPr>
        <p:spPr>
          <a:xfrm>
            <a:off x="7692072" y="142766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6F4F91E-4091-D841-8FE2-324ECE5128DA}"/>
              </a:ext>
            </a:extLst>
          </p:cNvPr>
          <p:cNvSpPr/>
          <p:nvPr/>
        </p:nvSpPr>
        <p:spPr>
          <a:xfrm>
            <a:off x="7834947" y="164038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7706B7D-DF62-694B-847A-8B73ED3502CF}"/>
              </a:ext>
            </a:extLst>
          </p:cNvPr>
          <p:cNvSpPr/>
          <p:nvPr/>
        </p:nvSpPr>
        <p:spPr>
          <a:xfrm>
            <a:off x="8168322" y="180866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A370F9C1-446F-F848-A8A9-06FE39A4B4E4}"/>
              </a:ext>
            </a:extLst>
          </p:cNvPr>
          <p:cNvSpPr/>
          <p:nvPr/>
        </p:nvSpPr>
        <p:spPr>
          <a:xfrm>
            <a:off x="8308022" y="194518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5122704-C700-7E4F-9830-7A3C72158776}"/>
              </a:ext>
            </a:extLst>
          </p:cNvPr>
          <p:cNvSpPr/>
          <p:nvPr/>
        </p:nvSpPr>
        <p:spPr>
          <a:xfrm>
            <a:off x="8755697" y="204996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37E07D0C-CAF7-BF43-A391-ADB14630BCB1}"/>
              </a:ext>
            </a:extLst>
          </p:cNvPr>
          <p:cNvSpPr/>
          <p:nvPr/>
        </p:nvSpPr>
        <p:spPr>
          <a:xfrm>
            <a:off x="8904922" y="203408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2EFA5F8B-3CA2-C144-B779-9FD96C3D28FD}"/>
              </a:ext>
            </a:extLst>
          </p:cNvPr>
          <p:cNvSpPr/>
          <p:nvPr/>
        </p:nvSpPr>
        <p:spPr>
          <a:xfrm>
            <a:off x="9050972" y="200233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C92F9DFB-CCD4-274A-AC23-E12F3A7C2C8C}"/>
              </a:ext>
            </a:extLst>
          </p:cNvPr>
          <p:cNvSpPr/>
          <p:nvPr/>
        </p:nvSpPr>
        <p:spPr>
          <a:xfrm>
            <a:off x="9270047" y="222458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82ABCA8-D64E-624D-A634-ED29B22B156E}"/>
              </a:ext>
            </a:extLst>
          </p:cNvPr>
          <p:cNvSpPr/>
          <p:nvPr/>
        </p:nvSpPr>
        <p:spPr>
          <a:xfrm>
            <a:off x="9555797" y="230396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1" name="Bildplatzhalter 6">
            <a:extLst>
              <a:ext uri="{FF2B5EF4-FFF2-40B4-BE49-F238E27FC236}">
                <a16:creationId xmlns:a16="http://schemas.microsoft.com/office/drawing/2014/main" id="{D2805CB2-0F40-D54E-9CE2-18E7F059FD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9000" y="2675792"/>
            <a:ext cx="112008" cy="112008"/>
          </a:xfrm>
          <a:prstGeom prst="rect">
            <a:avLst/>
          </a:prstGeom>
        </p:spPr>
      </p:pic>
      <p:pic>
        <p:nvPicPr>
          <p:cNvPr id="172" name="Bildplatzhalter 6">
            <a:extLst>
              <a:ext uri="{FF2B5EF4-FFF2-40B4-BE49-F238E27FC236}">
                <a16:creationId xmlns:a16="http://schemas.microsoft.com/office/drawing/2014/main" id="{5D43F27A-6B16-3941-BFD6-64C716D934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881" y="2275742"/>
            <a:ext cx="112008" cy="112008"/>
          </a:xfrm>
          <a:prstGeom prst="rect">
            <a:avLst/>
          </a:prstGeom>
        </p:spPr>
      </p:pic>
      <p:pic>
        <p:nvPicPr>
          <p:cNvPr id="173" name="Bildplatzhalter 6">
            <a:extLst>
              <a:ext uri="{FF2B5EF4-FFF2-40B4-BE49-F238E27FC236}">
                <a16:creationId xmlns:a16="http://schemas.microsoft.com/office/drawing/2014/main" id="{55AFDE56-6AFF-5247-96D1-455333649D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3012" y="2004279"/>
            <a:ext cx="112008" cy="112008"/>
          </a:xfrm>
          <a:prstGeom prst="rect">
            <a:avLst/>
          </a:prstGeom>
        </p:spPr>
      </p:pic>
      <p:pic>
        <p:nvPicPr>
          <p:cNvPr id="174" name="Bildplatzhalter 6">
            <a:extLst>
              <a:ext uri="{FF2B5EF4-FFF2-40B4-BE49-F238E27FC236}">
                <a16:creationId xmlns:a16="http://schemas.microsoft.com/office/drawing/2014/main" id="{9BF9F1A9-DF1D-8B44-A640-1E1DCB77DC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6012" y="3954522"/>
            <a:ext cx="112008" cy="112008"/>
          </a:xfrm>
          <a:prstGeom prst="rect">
            <a:avLst/>
          </a:prstGeom>
        </p:spPr>
      </p:pic>
      <p:pic>
        <p:nvPicPr>
          <p:cNvPr id="175" name="Bildplatzhalter 6">
            <a:extLst>
              <a:ext uri="{FF2B5EF4-FFF2-40B4-BE49-F238E27FC236}">
                <a16:creationId xmlns:a16="http://schemas.microsoft.com/office/drawing/2014/main" id="{4AB2B217-E514-9444-9438-8FD9988551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6578" y="4501019"/>
            <a:ext cx="112008" cy="112008"/>
          </a:xfrm>
          <a:prstGeom prst="rect">
            <a:avLst/>
          </a:prstGeom>
        </p:spPr>
      </p:pic>
      <p:pic>
        <p:nvPicPr>
          <p:cNvPr id="176" name="Bildplatzhalter 6">
            <a:extLst>
              <a:ext uri="{FF2B5EF4-FFF2-40B4-BE49-F238E27FC236}">
                <a16:creationId xmlns:a16="http://schemas.microsoft.com/office/drawing/2014/main" id="{AEC4D065-8CCE-994C-B160-BBBC36A08B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2844" y="2882960"/>
            <a:ext cx="112008" cy="112008"/>
          </a:xfrm>
          <a:prstGeom prst="rect">
            <a:avLst/>
          </a:prstGeom>
        </p:spPr>
      </p:pic>
      <p:pic>
        <p:nvPicPr>
          <p:cNvPr id="177" name="Bildplatzhalter 6">
            <a:extLst>
              <a:ext uri="{FF2B5EF4-FFF2-40B4-BE49-F238E27FC236}">
                <a16:creationId xmlns:a16="http://schemas.microsoft.com/office/drawing/2014/main" id="{8E7C635B-E7EA-2D40-856C-7255E6A565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8357" y="3665201"/>
            <a:ext cx="112008" cy="112008"/>
          </a:xfrm>
          <a:prstGeom prst="rect">
            <a:avLst/>
          </a:prstGeom>
        </p:spPr>
      </p:pic>
      <p:pic>
        <p:nvPicPr>
          <p:cNvPr id="178" name="Bildplatzhalter 6">
            <a:extLst>
              <a:ext uri="{FF2B5EF4-FFF2-40B4-BE49-F238E27FC236}">
                <a16:creationId xmlns:a16="http://schemas.microsoft.com/office/drawing/2014/main" id="{9A3D6EBE-FBBB-7945-8850-FC78605DB0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3850" y="3393738"/>
            <a:ext cx="112008" cy="112008"/>
          </a:xfrm>
          <a:prstGeom prst="rect">
            <a:avLst/>
          </a:prstGeom>
        </p:spPr>
      </p:pic>
      <p:pic>
        <p:nvPicPr>
          <p:cNvPr id="179" name="Bildplatzhalter 6">
            <a:extLst>
              <a:ext uri="{FF2B5EF4-FFF2-40B4-BE49-F238E27FC236}">
                <a16:creationId xmlns:a16="http://schemas.microsoft.com/office/drawing/2014/main" id="{71F3C522-BF19-3649-A603-3901536124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6707" y="3600907"/>
            <a:ext cx="112008" cy="112008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6F5735CD-8E91-134F-91E8-A4D71129E46A}"/>
              </a:ext>
            </a:extLst>
          </p:cNvPr>
          <p:cNvSpPr/>
          <p:nvPr/>
        </p:nvSpPr>
        <p:spPr>
          <a:xfrm>
            <a:off x="9198609" y="222101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A4B42B2-2684-DF42-8203-2C05A12BCD0F}"/>
              </a:ext>
            </a:extLst>
          </p:cNvPr>
          <p:cNvSpPr/>
          <p:nvPr/>
        </p:nvSpPr>
        <p:spPr>
          <a:xfrm>
            <a:off x="9148603" y="222458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E0E6FD4-CFDB-2B4B-B9D4-6C302A17AC08}"/>
              </a:ext>
            </a:extLst>
          </p:cNvPr>
          <p:cNvSpPr/>
          <p:nvPr/>
        </p:nvSpPr>
        <p:spPr>
          <a:xfrm>
            <a:off x="9098597" y="215672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481D93C5-6C41-EA40-826F-85BCCA5C1564}"/>
              </a:ext>
            </a:extLst>
          </p:cNvPr>
          <p:cNvSpPr/>
          <p:nvPr/>
        </p:nvSpPr>
        <p:spPr>
          <a:xfrm>
            <a:off x="8991441" y="220673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CB62E58-66F4-734D-9E2A-0CCA54FFE3B1}"/>
              </a:ext>
            </a:extLst>
          </p:cNvPr>
          <p:cNvSpPr/>
          <p:nvPr/>
        </p:nvSpPr>
        <p:spPr>
          <a:xfrm>
            <a:off x="9098597" y="229959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AF351CBC-62E4-C541-A85D-C929C60921DA}"/>
              </a:ext>
            </a:extLst>
          </p:cNvPr>
          <p:cNvSpPr/>
          <p:nvPr/>
        </p:nvSpPr>
        <p:spPr>
          <a:xfrm rot="333701">
            <a:off x="9002156" y="231745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3" name="Bildplatzhalter 6">
            <a:extLst>
              <a:ext uri="{FF2B5EF4-FFF2-40B4-BE49-F238E27FC236}">
                <a16:creationId xmlns:a16="http://schemas.microsoft.com/office/drawing/2014/main" id="{49FD89A7-57DB-3044-A1A5-BB90935BCD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6601" y="2204905"/>
            <a:ext cx="112008" cy="112008"/>
          </a:xfrm>
          <a:prstGeom prst="rect">
            <a:avLst/>
          </a:prstGeom>
        </p:spPr>
      </p:pic>
      <p:sp>
        <p:nvSpPr>
          <p:cNvPr id="304" name="Oval 303">
            <a:extLst>
              <a:ext uri="{FF2B5EF4-FFF2-40B4-BE49-F238E27FC236}">
                <a16:creationId xmlns:a16="http://schemas.microsoft.com/office/drawing/2014/main" id="{53C97A97-70B6-7D4C-B988-DA0D88A3CA3E}"/>
              </a:ext>
            </a:extLst>
          </p:cNvPr>
          <p:cNvSpPr/>
          <p:nvPr/>
        </p:nvSpPr>
        <p:spPr>
          <a:xfrm>
            <a:off x="7902019" y="221427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44CEF49F-CEA2-DE4A-82D6-04837BD3C9B8}"/>
              </a:ext>
            </a:extLst>
          </p:cNvPr>
          <p:cNvSpPr/>
          <p:nvPr/>
        </p:nvSpPr>
        <p:spPr>
          <a:xfrm>
            <a:off x="8362791" y="214283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36E96EFE-258D-4940-A8E6-C7C6596F3A57}"/>
              </a:ext>
            </a:extLst>
          </p:cNvPr>
          <p:cNvSpPr/>
          <p:nvPr/>
        </p:nvSpPr>
        <p:spPr>
          <a:xfrm>
            <a:off x="8634253" y="232857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ED1D851C-9DAF-294A-A136-BDDA015D2270}"/>
              </a:ext>
            </a:extLst>
          </p:cNvPr>
          <p:cNvSpPr/>
          <p:nvPr/>
        </p:nvSpPr>
        <p:spPr>
          <a:xfrm>
            <a:off x="8305641" y="258217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97629E6D-6831-8348-9C82-C2CC9A7E9A6D}"/>
              </a:ext>
            </a:extLst>
          </p:cNvPr>
          <p:cNvSpPr/>
          <p:nvPr/>
        </p:nvSpPr>
        <p:spPr>
          <a:xfrm>
            <a:off x="7855585" y="254645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860C496-63DF-C540-B30E-F50E72870640}"/>
              </a:ext>
            </a:extLst>
          </p:cNvPr>
          <p:cNvSpPr/>
          <p:nvPr/>
        </p:nvSpPr>
        <p:spPr>
          <a:xfrm>
            <a:off x="7587695" y="240000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8C246D4D-9C2E-6143-9A0F-6DE367146E4D}"/>
              </a:ext>
            </a:extLst>
          </p:cNvPr>
          <p:cNvSpPr/>
          <p:nvPr/>
        </p:nvSpPr>
        <p:spPr>
          <a:xfrm>
            <a:off x="8984298" y="239286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46E27012-04AB-3B45-BEAE-40058D4056B7}"/>
              </a:ext>
            </a:extLst>
          </p:cNvPr>
          <p:cNvSpPr/>
          <p:nvPr/>
        </p:nvSpPr>
        <p:spPr>
          <a:xfrm>
            <a:off x="9162892" y="236786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102F5AA8-A86F-AA4E-B996-4E5451CF12CD}"/>
              </a:ext>
            </a:extLst>
          </p:cNvPr>
          <p:cNvSpPr/>
          <p:nvPr/>
        </p:nvSpPr>
        <p:spPr>
          <a:xfrm>
            <a:off x="8970011" y="255359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4B582DA4-0275-F342-9921-8B0160142E54}"/>
              </a:ext>
            </a:extLst>
          </p:cNvPr>
          <p:cNvSpPr/>
          <p:nvPr/>
        </p:nvSpPr>
        <p:spPr>
          <a:xfrm>
            <a:off x="8930721" y="2867922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E0949C8D-238D-3F43-A0C5-E840056C2657}"/>
              </a:ext>
            </a:extLst>
          </p:cNvPr>
          <p:cNvSpPr/>
          <p:nvPr/>
        </p:nvSpPr>
        <p:spPr>
          <a:xfrm>
            <a:off x="8830708" y="293578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8FD6A2A-020B-EC4D-B1F5-1A6E5EFAD15A}"/>
              </a:ext>
            </a:extLst>
          </p:cNvPr>
          <p:cNvSpPr/>
          <p:nvPr/>
        </p:nvSpPr>
        <p:spPr>
          <a:xfrm>
            <a:off x="8691405" y="3010796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2E8C604E-7E2B-0841-B395-B7309623FB8D}"/>
              </a:ext>
            </a:extLst>
          </p:cNvPr>
          <p:cNvSpPr/>
          <p:nvPr/>
        </p:nvSpPr>
        <p:spPr>
          <a:xfrm>
            <a:off x="8841424" y="322868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7AD8C9E2-F613-8F4D-8628-657B9DEC0BDB}"/>
              </a:ext>
            </a:extLst>
          </p:cNvPr>
          <p:cNvSpPr/>
          <p:nvPr/>
        </p:nvSpPr>
        <p:spPr>
          <a:xfrm>
            <a:off x="9116458" y="297865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B5148F13-23D7-1545-BF53-A315838C9ED6}"/>
              </a:ext>
            </a:extLst>
          </p:cNvPr>
          <p:cNvSpPr/>
          <p:nvPr/>
        </p:nvSpPr>
        <p:spPr>
          <a:xfrm>
            <a:off x="9245046" y="3257256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955BF439-4864-2F4D-BF51-7D8495DF7F35}"/>
              </a:ext>
            </a:extLst>
          </p:cNvPr>
          <p:cNvSpPr/>
          <p:nvPr/>
        </p:nvSpPr>
        <p:spPr>
          <a:xfrm>
            <a:off x="9584374" y="265360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0AFC94B5-DA9C-2C4C-80DF-FECF299B66C4}"/>
              </a:ext>
            </a:extLst>
          </p:cNvPr>
          <p:cNvSpPr/>
          <p:nvPr/>
        </p:nvSpPr>
        <p:spPr>
          <a:xfrm>
            <a:off x="7362668" y="219640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15095A03-1EAB-A749-A80E-4CA4F1A01EDB}"/>
              </a:ext>
            </a:extLst>
          </p:cNvPr>
          <p:cNvSpPr/>
          <p:nvPr/>
        </p:nvSpPr>
        <p:spPr>
          <a:xfrm>
            <a:off x="7176930" y="189280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6AB21E09-4AB5-4E4D-B8EA-8F62A607E522}"/>
              </a:ext>
            </a:extLst>
          </p:cNvPr>
          <p:cNvSpPr/>
          <p:nvPr/>
        </p:nvSpPr>
        <p:spPr>
          <a:xfrm>
            <a:off x="6651865" y="1710635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84EE2A64-FD1C-974E-91FA-C741842F8272}"/>
              </a:ext>
            </a:extLst>
          </p:cNvPr>
          <p:cNvSpPr/>
          <p:nvPr/>
        </p:nvSpPr>
        <p:spPr>
          <a:xfrm>
            <a:off x="6169054" y="192851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1D7A1C42-D44D-6147-B81F-1A982FC49185}"/>
              </a:ext>
            </a:extLst>
          </p:cNvPr>
          <p:cNvSpPr/>
          <p:nvPr/>
        </p:nvSpPr>
        <p:spPr>
          <a:xfrm>
            <a:off x="6141086" y="2339285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7D60517E-99F9-1A44-9D33-4B0416E0D310}"/>
              </a:ext>
            </a:extLst>
          </p:cNvPr>
          <p:cNvSpPr/>
          <p:nvPr/>
        </p:nvSpPr>
        <p:spPr>
          <a:xfrm>
            <a:off x="6648292" y="209996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367FA3DE-771D-EB42-A7B5-7B438F38B3DB}"/>
              </a:ext>
            </a:extLst>
          </p:cNvPr>
          <p:cNvSpPr/>
          <p:nvPr/>
        </p:nvSpPr>
        <p:spPr>
          <a:xfrm>
            <a:off x="6937614" y="218569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FA468407-8ED2-0C48-8A66-5B553FD129EB}"/>
              </a:ext>
            </a:extLst>
          </p:cNvPr>
          <p:cNvSpPr/>
          <p:nvPr/>
        </p:nvSpPr>
        <p:spPr>
          <a:xfrm>
            <a:off x="7098349" y="248216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845F17CD-50A9-534A-A4AB-3304B5167086}"/>
              </a:ext>
            </a:extLst>
          </p:cNvPr>
          <p:cNvSpPr/>
          <p:nvPr/>
        </p:nvSpPr>
        <p:spPr>
          <a:xfrm>
            <a:off x="6730446" y="229285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84B277E1-6365-164D-87B9-BFE0E38E9420}"/>
              </a:ext>
            </a:extLst>
          </p:cNvPr>
          <p:cNvSpPr/>
          <p:nvPr/>
        </p:nvSpPr>
        <p:spPr>
          <a:xfrm>
            <a:off x="6487558" y="222855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F9BC31A-6D9F-7D4C-8433-F2007567BE7B}"/>
              </a:ext>
            </a:extLst>
          </p:cNvPr>
          <p:cNvSpPr/>
          <p:nvPr/>
        </p:nvSpPr>
        <p:spPr>
          <a:xfrm>
            <a:off x="6266102" y="2528595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F1199D75-46EC-264E-8B00-EE7F0E5E40E3}"/>
              </a:ext>
            </a:extLst>
          </p:cNvPr>
          <p:cNvSpPr/>
          <p:nvPr/>
        </p:nvSpPr>
        <p:spPr>
          <a:xfrm>
            <a:off x="6330396" y="261074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B134CE09-72D5-154D-A802-81DCF0F109DB}"/>
              </a:ext>
            </a:extLst>
          </p:cNvPr>
          <p:cNvSpPr/>
          <p:nvPr/>
        </p:nvSpPr>
        <p:spPr>
          <a:xfrm>
            <a:off x="6830458" y="259646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836D1276-AB25-B540-8067-C9FC20584E03}"/>
              </a:ext>
            </a:extLst>
          </p:cNvPr>
          <p:cNvSpPr/>
          <p:nvPr/>
        </p:nvSpPr>
        <p:spPr>
          <a:xfrm>
            <a:off x="6483986" y="2700045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9287021A-4A1D-A245-B522-3440EEEC1AE1}"/>
              </a:ext>
            </a:extLst>
          </p:cNvPr>
          <p:cNvSpPr/>
          <p:nvPr/>
        </p:nvSpPr>
        <p:spPr>
          <a:xfrm>
            <a:off x="6648293" y="280005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5C5DEA64-6054-0347-BD84-BF2792E1B05D}"/>
              </a:ext>
            </a:extLst>
          </p:cNvPr>
          <p:cNvSpPr/>
          <p:nvPr/>
        </p:nvSpPr>
        <p:spPr>
          <a:xfrm>
            <a:off x="6980477" y="306437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53B99F01-7AF3-664A-9095-D2AF6AC63155}"/>
              </a:ext>
            </a:extLst>
          </p:cNvPr>
          <p:cNvSpPr/>
          <p:nvPr/>
        </p:nvSpPr>
        <p:spPr>
          <a:xfrm>
            <a:off x="5855336" y="276076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F80DC30-DFE6-4041-9C68-E80D11E987D2}"/>
              </a:ext>
            </a:extLst>
          </p:cNvPr>
          <p:cNvSpPr/>
          <p:nvPr/>
        </p:nvSpPr>
        <p:spPr>
          <a:xfrm>
            <a:off x="5787471" y="307152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0CD598-C77E-394F-B58B-73AB65807EAB}"/>
              </a:ext>
            </a:extLst>
          </p:cNvPr>
          <p:cNvSpPr/>
          <p:nvPr/>
        </p:nvSpPr>
        <p:spPr>
          <a:xfrm>
            <a:off x="6101796" y="324297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E26E9D99-A38F-344B-A0D8-C83F7FCDD55F}"/>
              </a:ext>
            </a:extLst>
          </p:cNvPr>
          <p:cNvSpPr/>
          <p:nvPr/>
        </p:nvSpPr>
        <p:spPr>
          <a:xfrm>
            <a:off x="6301821" y="3042946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0182D36A-723C-FA4B-9541-7203C53C9EAB}"/>
              </a:ext>
            </a:extLst>
          </p:cNvPr>
          <p:cNvSpPr/>
          <p:nvPr/>
        </p:nvSpPr>
        <p:spPr>
          <a:xfrm>
            <a:off x="6005355" y="281077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F67EA1BF-E22D-CF4E-94B4-7BE4018BB36F}"/>
              </a:ext>
            </a:extLst>
          </p:cNvPr>
          <p:cNvSpPr/>
          <p:nvPr/>
        </p:nvSpPr>
        <p:spPr>
          <a:xfrm>
            <a:off x="6516133" y="323582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B17DA987-53DF-404E-BD84-251A73EC3146}"/>
              </a:ext>
            </a:extLst>
          </p:cNvPr>
          <p:cNvSpPr/>
          <p:nvPr/>
        </p:nvSpPr>
        <p:spPr>
          <a:xfrm>
            <a:off x="6912597" y="3257256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AE6AFCB6-7C75-9748-9BE5-92A137CC1550}"/>
              </a:ext>
            </a:extLst>
          </p:cNvPr>
          <p:cNvSpPr/>
          <p:nvPr/>
        </p:nvSpPr>
        <p:spPr>
          <a:xfrm>
            <a:off x="6587557" y="337512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403EA0ED-9550-974B-9D27-ACCE1611ECDB}"/>
              </a:ext>
            </a:extLst>
          </p:cNvPr>
          <p:cNvSpPr/>
          <p:nvPr/>
        </p:nvSpPr>
        <p:spPr>
          <a:xfrm>
            <a:off x="8380638" y="314652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7FCB494-C5F9-DC41-9D89-902E07CEE913}"/>
              </a:ext>
            </a:extLst>
          </p:cNvPr>
          <p:cNvSpPr/>
          <p:nvPr/>
        </p:nvSpPr>
        <p:spPr>
          <a:xfrm>
            <a:off x="8073457" y="3332266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42D24E6E-5CDA-3C4A-8E6A-B9D0F3DFC6BF}"/>
              </a:ext>
            </a:extLst>
          </p:cNvPr>
          <p:cNvSpPr/>
          <p:nvPr/>
        </p:nvSpPr>
        <p:spPr>
          <a:xfrm>
            <a:off x="7987732" y="3439422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778AF2B8-2AE2-AF46-8C14-841A6B544C41}"/>
              </a:ext>
            </a:extLst>
          </p:cNvPr>
          <p:cNvSpPr/>
          <p:nvPr/>
        </p:nvSpPr>
        <p:spPr>
          <a:xfrm>
            <a:off x="7809139" y="351085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E7EEA359-4E40-4B44-9481-760679143CEA}"/>
              </a:ext>
            </a:extLst>
          </p:cNvPr>
          <p:cNvSpPr/>
          <p:nvPr/>
        </p:nvSpPr>
        <p:spPr>
          <a:xfrm>
            <a:off x="8898560" y="354657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D84CBE6-4CD6-A148-B2C3-6598D1F57978}"/>
              </a:ext>
            </a:extLst>
          </p:cNvPr>
          <p:cNvSpPr/>
          <p:nvPr/>
        </p:nvSpPr>
        <p:spPr>
          <a:xfrm>
            <a:off x="8691405" y="365100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EAA4F11D-86A7-EA4A-A334-0A605117FB60}"/>
              </a:ext>
            </a:extLst>
          </p:cNvPr>
          <p:cNvSpPr/>
          <p:nvPr/>
        </p:nvSpPr>
        <p:spPr>
          <a:xfrm>
            <a:off x="8302057" y="371445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2855F70A-6677-9E4B-BB3F-9484B654AFA0}"/>
              </a:ext>
            </a:extLst>
          </p:cNvPr>
          <p:cNvSpPr/>
          <p:nvPr/>
        </p:nvSpPr>
        <p:spPr>
          <a:xfrm>
            <a:off x="8995001" y="387876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520133FD-E7F8-B649-9648-F14409A37B0E}"/>
              </a:ext>
            </a:extLst>
          </p:cNvPr>
          <p:cNvSpPr/>
          <p:nvPr/>
        </p:nvSpPr>
        <p:spPr>
          <a:xfrm>
            <a:off x="8794976" y="393591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8C6966F5-E6AD-5845-9DA9-3CE1DC17D786}"/>
              </a:ext>
            </a:extLst>
          </p:cNvPr>
          <p:cNvSpPr/>
          <p:nvPr/>
        </p:nvSpPr>
        <p:spPr>
          <a:xfrm>
            <a:off x="8863106" y="415480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8E17F699-5E80-DA46-AA50-8004D7682F9E}"/>
              </a:ext>
            </a:extLst>
          </p:cNvPr>
          <p:cNvSpPr/>
          <p:nvPr/>
        </p:nvSpPr>
        <p:spPr>
          <a:xfrm>
            <a:off x="8663081" y="436197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14893219-9E96-FC40-9467-58A791016833}"/>
              </a:ext>
            </a:extLst>
          </p:cNvPr>
          <p:cNvSpPr/>
          <p:nvPr/>
        </p:nvSpPr>
        <p:spPr>
          <a:xfrm>
            <a:off x="8605931" y="414766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0E56EE9C-A998-3D4A-B363-230A2C255277}"/>
              </a:ext>
            </a:extLst>
          </p:cNvPr>
          <p:cNvSpPr/>
          <p:nvPr/>
        </p:nvSpPr>
        <p:spPr>
          <a:xfrm>
            <a:off x="8423766" y="391906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818517B0-CFBE-5A45-A56B-86CD66BFD946}"/>
              </a:ext>
            </a:extLst>
          </p:cNvPr>
          <p:cNvSpPr/>
          <p:nvPr/>
        </p:nvSpPr>
        <p:spPr>
          <a:xfrm>
            <a:off x="8252316" y="437626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553DF768-BD1B-AD47-9F26-6A21B1430E6F}"/>
              </a:ext>
            </a:extLst>
          </p:cNvPr>
          <p:cNvSpPr/>
          <p:nvPr/>
        </p:nvSpPr>
        <p:spPr>
          <a:xfrm>
            <a:off x="7895128" y="4397692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94A4A25F-0223-1F4A-A844-BE96EC4663D7}"/>
              </a:ext>
            </a:extLst>
          </p:cNvPr>
          <p:cNvSpPr/>
          <p:nvPr/>
        </p:nvSpPr>
        <p:spPr>
          <a:xfrm>
            <a:off x="7845122" y="400835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60A8B3F5-F4F0-A44E-819B-CB85A6481ECC}"/>
              </a:ext>
            </a:extLst>
          </p:cNvPr>
          <p:cNvSpPr/>
          <p:nvPr/>
        </p:nvSpPr>
        <p:spPr>
          <a:xfrm>
            <a:off x="8013000" y="3847622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8D1733FC-7E21-F04C-B20C-88DD1695E1B8}"/>
              </a:ext>
            </a:extLst>
          </p:cNvPr>
          <p:cNvSpPr/>
          <p:nvPr/>
        </p:nvSpPr>
        <p:spPr>
          <a:xfrm>
            <a:off x="7280766" y="3758325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B4EAFEEF-1CBE-9C49-9132-87748C1D7EEB}"/>
              </a:ext>
            </a:extLst>
          </p:cNvPr>
          <p:cNvSpPr/>
          <p:nvPr/>
        </p:nvSpPr>
        <p:spPr>
          <a:xfrm>
            <a:off x="7566516" y="4247672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1150169-1BD1-C544-A5AB-08631F081417}"/>
              </a:ext>
            </a:extLst>
          </p:cNvPr>
          <p:cNvSpPr/>
          <p:nvPr/>
        </p:nvSpPr>
        <p:spPr>
          <a:xfrm>
            <a:off x="7227187" y="4472700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8B29AA27-8D63-094E-BD4E-3982B7575D80}"/>
              </a:ext>
            </a:extLst>
          </p:cNvPr>
          <p:cNvSpPr/>
          <p:nvPr/>
        </p:nvSpPr>
        <p:spPr>
          <a:xfrm>
            <a:off x="7366490" y="4633434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083396F8-8C9B-4C44-BB27-28A1A357B1E4}"/>
              </a:ext>
            </a:extLst>
          </p:cNvPr>
          <p:cNvSpPr/>
          <p:nvPr/>
        </p:nvSpPr>
        <p:spPr>
          <a:xfrm>
            <a:off x="7059308" y="477988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C9476A39-38E1-1843-ABD8-615BFDF49FC8}"/>
              </a:ext>
            </a:extLst>
          </p:cNvPr>
          <p:cNvSpPr/>
          <p:nvPr/>
        </p:nvSpPr>
        <p:spPr>
          <a:xfrm>
            <a:off x="6541387" y="462986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F4B6EA6D-29B0-0547-87FB-37B5E6997917}"/>
              </a:ext>
            </a:extLst>
          </p:cNvPr>
          <p:cNvSpPr/>
          <p:nvPr/>
        </p:nvSpPr>
        <p:spPr>
          <a:xfrm>
            <a:off x="6759272" y="439411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E6B592E7-2DA2-1643-98F0-DF0EBED94909}"/>
              </a:ext>
            </a:extLst>
          </p:cNvPr>
          <p:cNvSpPr/>
          <p:nvPr/>
        </p:nvSpPr>
        <p:spPr>
          <a:xfrm>
            <a:off x="6166341" y="438340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37803B42-EB01-6041-9BE5-329CA701BF4F}"/>
              </a:ext>
            </a:extLst>
          </p:cNvPr>
          <p:cNvSpPr/>
          <p:nvPr/>
        </p:nvSpPr>
        <p:spPr>
          <a:xfrm>
            <a:off x="6034181" y="462271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0C5BA1E7-EBBC-D541-B409-9199CECB0BAA}"/>
              </a:ext>
            </a:extLst>
          </p:cNvPr>
          <p:cNvSpPr/>
          <p:nvPr/>
        </p:nvSpPr>
        <p:spPr>
          <a:xfrm>
            <a:off x="5409103" y="4361972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5D6077FF-9AF1-4143-8A46-50A5FBB42E1C}"/>
              </a:ext>
            </a:extLst>
          </p:cNvPr>
          <p:cNvSpPr/>
          <p:nvPr/>
        </p:nvSpPr>
        <p:spPr>
          <a:xfrm>
            <a:off x="5716284" y="3890485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20D7249C-EFEE-694D-A7B1-E704BB0DA902}"/>
              </a:ext>
            </a:extLst>
          </p:cNvPr>
          <p:cNvSpPr/>
          <p:nvPr/>
        </p:nvSpPr>
        <p:spPr>
          <a:xfrm>
            <a:off x="6487809" y="384047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20E6744B-D184-1847-AD6D-9EF99559F392}"/>
              </a:ext>
            </a:extLst>
          </p:cNvPr>
          <p:cNvSpPr/>
          <p:nvPr/>
        </p:nvSpPr>
        <p:spPr>
          <a:xfrm>
            <a:off x="5844872" y="366545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853095C9-E4B0-EC46-AE17-359C47BE8DF4}"/>
              </a:ext>
            </a:extLst>
          </p:cNvPr>
          <p:cNvSpPr/>
          <p:nvPr/>
        </p:nvSpPr>
        <p:spPr>
          <a:xfrm>
            <a:off x="5880590" y="357258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F8B29754-49FD-1A48-AC42-7DEE60461AE9}"/>
              </a:ext>
            </a:extLst>
          </p:cNvPr>
          <p:cNvSpPr/>
          <p:nvPr/>
        </p:nvSpPr>
        <p:spPr>
          <a:xfrm>
            <a:off x="5416247" y="366545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D97A9512-BA5B-6849-B71D-A8C07C7D6D83}"/>
              </a:ext>
            </a:extLst>
          </p:cNvPr>
          <p:cNvSpPr/>
          <p:nvPr/>
        </p:nvSpPr>
        <p:spPr>
          <a:xfrm>
            <a:off x="5047703" y="354325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00774B54-A54D-0C43-8560-A5446BE02825}"/>
              </a:ext>
            </a:extLst>
          </p:cNvPr>
          <p:cNvSpPr/>
          <p:nvPr/>
        </p:nvSpPr>
        <p:spPr>
          <a:xfrm>
            <a:off x="4854821" y="325036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313FFBAD-352E-1B43-990C-B0EB0F5FA5BE}"/>
              </a:ext>
            </a:extLst>
          </p:cNvPr>
          <p:cNvSpPr/>
          <p:nvPr/>
        </p:nvSpPr>
        <p:spPr>
          <a:xfrm>
            <a:off x="4686943" y="3407526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F93DE601-A038-2943-BCB5-FE63BEF9803E}"/>
              </a:ext>
            </a:extLst>
          </p:cNvPr>
          <p:cNvSpPr/>
          <p:nvPr/>
        </p:nvSpPr>
        <p:spPr>
          <a:xfrm>
            <a:off x="4415481" y="3578976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DABDFA5F-FBDD-BD40-A77B-75BB16E81693}"/>
              </a:ext>
            </a:extLst>
          </p:cNvPr>
          <p:cNvSpPr/>
          <p:nvPr/>
        </p:nvSpPr>
        <p:spPr>
          <a:xfrm>
            <a:off x="5926774" y="247144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74A3592F-EA7F-9547-B9FC-7AC6785964A6}"/>
              </a:ext>
            </a:extLst>
          </p:cNvPr>
          <p:cNvSpPr/>
          <p:nvPr/>
        </p:nvSpPr>
        <p:spPr>
          <a:xfrm>
            <a:off x="5794614" y="224580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1ED8E8D1-C5BB-BF46-957F-D49398D578D0}"/>
              </a:ext>
            </a:extLst>
          </p:cNvPr>
          <p:cNvSpPr/>
          <p:nvPr/>
        </p:nvSpPr>
        <p:spPr>
          <a:xfrm>
            <a:off x="3711821" y="364326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CD4BECC1-ECDC-5440-A365-ACA45EB3F37C}"/>
              </a:ext>
            </a:extLst>
          </p:cNvPr>
          <p:cNvSpPr/>
          <p:nvPr/>
        </p:nvSpPr>
        <p:spPr>
          <a:xfrm>
            <a:off x="3354633" y="3364663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7FCED569-9993-6847-BA1D-806FE0688244}"/>
              </a:ext>
            </a:extLst>
          </p:cNvPr>
          <p:cNvSpPr/>
          <p:nvPr/>
        </p:nvSpPr>
        <p:spPr>
          <a:xfrm>
            <a:off x="3404639" y="3696847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52B967DC-93E1-834A-8D78-28C58D8C60E6}"/>
              </a:ext>
            </a:extLst>
          </p:cNvPr>
          <p:cNvSpPr/>
          <p:nvPr/>
        </p:nvSpPr>
        <p:spPr>
          <a:xfrm>
            <a:off x="3229617" y="3793288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5A308EC8-B0AB-B940-8990-E057FCEEF3EC}"/>
              </a:ext>
            </a:extLst>
          </p:cNvPr>
          <p:cNvSpPr/>
          <p:nvPr/>
        </p:nvSpPr>
        <p:spPr>
          <a:xfrm>
            <a:off x="2497383" y="3814719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27744126-4968-9744-BFBF-70AC9C665064}"/>
              </a:ext>
            </a:extLst>
          </p:cNvPr>
          <p:cNvSpPr/>
          <p:nvPr/>
        </p:nvSpPr>
        <p:spPr>
          <a:xfrm>
            <a:off x="2373243" y="3317621"/>
            <a:ext cx="64796" cy="64796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0" name="Rechteck 399">
            <a:extLst>
              <a:ext uri="{FF2B5EF4-FFF2-40B4-BE49-F238E27FC236}">
                <a16:creationId xmlns:a16="http://schemas.microsoft.com/office/drawing/2014/main" id="{74C7EE45-DFF9-B545-A0B1-148B659E2C20}"/>
              </a:ext>
            </a:extLst>
          </p:cNvPr>
          <p:cNvSpPr/>
          <p:nvPr/>
        </p:nvSpPr>
        <p:spPr>
          <a:xfrm>
            <a:off x="734406" y="4616497"/>
            <a:ext cx="317939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DF202D"/>
              </a:buClr>
              <a:buBlip>
                <a:blip r:embed="rId4"/>
              </a:buBlip>
            </a:pPr>
            <a:r>
              <a:rPr lang="de-DE" sz="1000" b="1" dirty="0"/>
              <a:t>Zentrale / Landesdirektionen</a:t>
            </a:r>
          </a:p>
          <a:p>
            <a:pPr>
              <a:buClr>
                <a:srgbClr val="DF202D"/>
              </a:buClr>
            </a:pPr>
            <a:r>
              <a:rPr lang="de-DE" sz="1000" b="1" dirty="0"/>
              <a:t>     Geschäftsstellen</a:t>
            </a:r>
          </a:p>
        </p:txBody>
      </p:sp>
      <p:sp>
        <p:nvSpPr>
          <p:cNvPr id="402" name="Rechteck 401">
            <a:extLst>
              <a:ext uri="{FF2B5EF4-FFF2-40B4-BE49-F238E27FC236}">
                <a16:creationId xmlns:a16="http://schemas.microsoft.com/office/drawing/2014/main" id="{D3992C72-B243-7047-B899-938EC288FE05}"/>
              </a:ext>
            </a:extLst>
          </p:cNvPr>
          <p:cNvSpPr/>
          <p:nvPr/>
        </p:nvSpPr>
        <p:spPr>
          <a:xfrm>
            <a:off x="711338" y="6032670"/>
            <a:ext cx="1591915" cy="343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  <a:buClr>
                <a:srgbClr val="DF202D"/>
              </a:buClr>
            </a:pPr>
            <a:r>
              <a:rPr lang="de-DE" sz="1000" b="1">
                <a:solidFill>
                  <a:schemeClr val="bg2">
                    <a:lumMod val="50000"/>
                  </a:schemeClr>
                </a:solidFill>
              </a:rPr>
              <a:t>Prämienvolumen in TEUR</a:t>
            </a:r>
          </a:p>
          <a:p>
            <a:pPr>
              <a:lnSpc>
                <a:spcPts val="1400"/>
              </a:lnSpc>
              <a:buClr>
                <a:srgbClr val="DF202D"/>
              </a:buClr>
            </a:pPr>
            <a:r>
              <a:rPr lang="de-DE" sz="1000" b="1">
                <a:solidFill>
                  <a:schemeClr val="bg2">
                    <a:lumMod val="50000"/>
                  </a:schemeClr>
                </a:solidFill>
              </a:rPr>
              <a:t>Marktanteil</a:t>
            </a:r>
          </a:p>
        </p:txBody>
      </p:sp>
      <p:sp>
        <p:nvSpPr>
          <p:cNvPr id="407" name="Rechteck 406">
            <a:extLst>
              <a:ext uri="{FF2B5EF4-FFF2-40B4-BE49-F238E27FC236}">
                <a16:creationId xmlns:a16="http://schemas.microsoft.com/office/drawing/2014/main" id="{CDA42ED3-8420-7748-A476-092246D83C6B}"/>
              </a:ext>
            </a:extLst>
          </p:cNvPr>
          <p:cNvSpPr/>
          <p:nvPr/>
        </p:nvSpPr>
        <p:spPr>
          <a:xfrm>
            <a:off x="2412473" y="5634210"/>
            <a:ext cx="972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/>
              <a:t>Wien 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Nr. 1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937.850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24,11%</a:t>
            </a:r>
          </a:p>
        </p:txBody>
      </p:sp>
      <p:sp>
        <p:nvSpPr>
          <p:cNvPr id="408" name="Rechteck 407">
            <a:extLst>
              <a:ext uri="{FF2B5EF4-FFF2-40B4-BE49-F238E27FC236}">
                <a16:creationId xmlns:a16="http://schemas.microsoft.com/office/drawing/2014/main" id="{A68A1E6B-5D01-5445-ACD7-7C41B6A11027}"/>
              </a:ext>
            </a:extLst>
          </p:cNvPr>
          <p:cNvSpPr/>
          <p:nvPr/>
        </p:nvSpPr>
        <p:spPr>
          <a:xfrm>
            <a:off x="3377670" y="5634210"/>
            <a:ext cx="972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NÖ 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Nr. 1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527.549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19,49%</a:t>
            </a:r>
          </a:p>
        </p:txBody>
      </p:sp>
      <p:sp>
        <p:nvSpPr>
          <p:cNvPr id="409" name="Rechteck 408">
            <a:extLst>
              <a:ext uri="{FF2B5EF4-FFF2-40B4-BE49-F238E27FC236}">
                <a16:creationId xmlns:a16="http://schemas.microsoft.com/office/drawing/2014/main" id="{E29CDAE4-7B34-5549-A714-0786E2AC6C1F}"/>
              </a:ext>
            </a:extLst>
          </p:cNvPr>
          <p:cNvSpPr/>
          <p:nvPr/>
        </p:nvSpPr>
        <p:spPr>
          <a:xfrm>
            <a:off x="5308064" y="5634210"/>
            <a:ext cx="972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OÖ 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Nr. 2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437.628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16,58%</a:t>
            </a:r>
          </a:p>
        </p:txBody>
      </p:sp>
      <p:sp>
        <p:nvSpPr>
          <p:cNvPr id="410" name="Rechteck 409">
            <a:extLst>
              <a:ext uri="{FF2B5EF4-FFF2-40B4-BE49-F238E27FC236}">
                <a16:creationId xmlns:a16="http://schemas.microsoft.com/office/drawing/2014/main" id="{3F25B3E8-1D21-3A49-B271-C2D7EAFE50C2}"/>
              </a:ext>
            </a:extLst>
          </p:cNvPr>
          <p:cNvSpPr/>
          <p:nvPr/>
        </p:nvSpPr>
        <p:spPr>
          <a:xfrm>
            <a:off x="10556111" y="5634210"/>
            <a:ext cx="1022294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/>
              <a:t>Burgenland 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Nr. 3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88.341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14,18%</a:t>
            </a:r>
          </a:p>
        </p:txBody>
      </p:sp>
      <p:sp>
        <p:nvSpPr>
          <p:cNvPr id="411" name="Rechteck 410">
            <a:extLst>
              <a:ext uri="{FF2B5EF4-FFF2-40B4-BE49-F238E27FC236}">
                <a16:creationId xmlns:a16="http://schemas.microsoft.com/office/drawing/2014/main" id="{284682C7-04B8-684A-9F64-F1F75C4E630D}"/>
              </a:ext>
            </a:extLst>
          </p:cNvPr>
          <p:cNvSpPr/>
          <p:nvPr/>
        </p:nvSpPr>
        <p:spPr>
          <a:xfrm>
            <a:off x="4342867" y="5634210"/>
            <a:ext cx="972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/>
              <a:t>Steiermark 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Nr. 2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401.686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17,14%</a:t>
            </a:r>
          </a:p>
        </p:txBody>
      </p:sp>
      <p:sp>
        <p:nvSpPr>
          <p:cNvPr id="412" name="Rechteck 411">
            <a:extLst>
              <a:ext uri="{FF2B5EF4-FFF2-40B4-BE49-F238E27FC236}">
                <a16:creationId xmlns:a16="http://schemas.microsoft.com/office/drawing/2014/main" id="{6B0A6711-D686-3948-A2A6-99782B1A88EB}"/>
              </a:ext>
            </a:extLst>
          </p:cNvPr>
          <p:cNvSpPr/>
          <p:nvPr/>
        </p:nvSpPr>
        <p:spPr>
          <a:xfrm>
            <a:off x="7238458" y="5634210"/>
            <a:ext cx="139406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Kärnten/Osttirol 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Nr. 2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213.574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18,29%</a:t>
            </a:r>
          </a:p>
        </p:txBody>
      </p:sp>
      <p:sp>
        <p:nvSpPr>
          <p:cNvPr id="413" name="Rechteck 412">
            <a:extLst>
              <a:ext uri="{FF2B5EF4-FFF2-40B4-BE49-F238E27FC236}">
                <a16:creationId xmlns:a16="http://schemas.microsoft.com/office/drawing/2014/main" id="{560C65CC-2840-A148-8109-1AF69D8372A4}"/>
              </a:ext>
            </a:extLst>
          </p:cNvPr>
          <p:cNvSpPr/>
          <p:nvPr/>
        </p:nvSpPr>
        <p:spPr>
          <a:xfrm>
            <a:off x="8625715" y="5634210"/>
            <a:ext cx="972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/>
              <a:t>Salzburg 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Nr. 3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235.486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17,30%</a:t>
            </a:r>
          </a:p>
        </p:txBody>
      </p:sp>
      <p:sp>
        <p:nvSpPr>
          <p:cNvPr id="414" name="Rechteck 413">
            <a:extLst>
              <a:ext uri="{FF2B5EF4-FFF2-40B4-BE49-F238E27FC236}">
                <a16:creationId xmlns:a16="http://schemas.microsoft.com/office/drawing/2014/main" id="{0E23BFA5-2B76-D547-AC84-8E3E4CAF1489}"/>
              </a:ext>
            </a:extLst>
          </p:cNvPr>
          <p:cNvSpPr/>
          <p:nvPr/>
        </p:nvSpPr>
        <p:spPr>
          <a:xfrm>
            <a:off x="6273261" y="5634210"/>
            <a:ext cx="972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/>
              <a:t>Tirol 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Nr. 2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206.104</a:t>
            </a:r>
          </a:p>
          <a:p>
            <a:pPr algn="ctr">
              <a:lnSpc>
                <a:spcPts val="1500"/>
              </a:lnSpc>
            </a:pPr>
            <a:r>
              <a:rPr lang="de-DE" sz="1300" b="1" dirty="0"/>
              <a:t>14,26%</a:t>
            </a:r>
          </a:p>
        </p:txBody>
      </p:sp>
      <p:sp>
        <p:nvSpPr>
          <p:cNvPr id="415" name="Rechteck 414">
            <a:extLst>
              <a:ext uri="{FF2B5EF4-FFF2-40B4-BE49-F238E27FC236}">
                <a16:creationId xmlns:a16="http://schemas.microsoft.com/office/drawing/2014/main" id="{FB124628-A3A5-9C40-BFAE-0C9B6F416F6C}"/>
              </a:ext>
            </a:extLst>
          </p:cNvPr>
          <p:cNvSpPr/>
          <p:nvPr/>
        </p:nvSpPr>
        <p:spPr>
          <a:xfrm>
            <a:off x="9590912" y="5634210"/>
            <a:ext cx="972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Vorarlberg 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Nr. 3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104.654</a:t>
            </a:r>
          </a:p>
          <a:p>
            <a:pPr algn="ctr">
              <a:lnSpc>
                <a:spcPts val="1500"/>
              </a:lnSpc>
            </a:pPr>
            <a:r>
              <a:rPr lang="de-DE" sz="1300" b="1" dirty="0">
                <a:solidFill>
                  <a:schemeClr val="bg2">
                    <a:lumMod val="50000"/>
                  </a:schemeClr>
                </a:solidFill>
              </a:rPr>
              <a:t>12,72%</a:t>
            </a:r>
          </a:p>
        </p:txBody>
      </p:sp>
      <p:cxnSp>
        <p:nvCxnSpPr>
          <p:cNvPr id="404" name="Gerade Verbindung 403">
            <a:extLst>
              <a:ext uri="{FF2B5EF4-FFF2-40B4-BE49-F238E27FC236}">
                <a16:creationId xmlns:a16="http://schemas.microsoft.com/office/drawing/2014/main" id="{9F6980CB-1409-6146-B8A0-CBA7AB1B2326}"/>
              </a:ext>
            </a:extLst>
          </p:cNvPr>
          <p:cNvCxnSpPr>
            <a:cxnSpLocks/>
          </p:cNvCxnSpPr>
          <p:nvPr/>
        </p:nvCxnSpPr>
        <p:spPr>
          <a:xfrm>
            <a:off x="702275" y="6015664"/>
            <a:ext cx="107944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Gerade Verbindung 404">
            <a:extLst>
              <a:ext uri="{FF2B5EF4-FFF2-40B4-BE49-F238E27FC236}">
                <a16:creationId xmlns:a16="http://schemas.microsoft.com/office/drawing/2014/main" id="{B6E64836-1418-F74F-B082-9B556A86EBF9}"/>
              </a:ext>
            </a:extLst>
          </p:cNvPr>
          <p:cNvCxnSpPr>
            <a:cxnSpLocks/>
          </p:cNvCxnSpPr>
          <p:nvPr/>
        </p:nvCxnSpPr>
        <p:spPr>
          <a:xfrm>
            <a:off x="702275" y="5830232"/>
            <a:ext cx="107944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Gerade Verbindung 405">
            <a:extLst>
              <a:ext uri="{FF2B5EF4-FFF2-40B4-BE49-F238E27FC236}">
                <a16:creationId xmlns:a16="http://schemas.microsoft.com/office/drawing/2014/main" id="{B34CD8C9-01AD-2145-880B-2CA45BCA45DA}"/>
              </a:ext>
            </a:extLst>
          </p:cNvPr>
          <p:cNvCxnSpPr>
            <a:cxnSpLocks/>
          </p:cNvCxnSpPr>
          <p:nvPr/>
        </p:nvCxnSpPr>
        <p:spPr>
          <a:xfrm>
            <a:off x="734406" y="6211861"/>
            <a:ext cx="107944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platzhalter 13">
            <a:extLst>
              <a:ext uri="{FF2B5EF4-FFF2-40B4-BE49-F238E27FC236}">
                <a16:creationId xmlns:a16="http://schemas.microsoft.com/office/drawing/2014/main" id="{593FFD19-D88F-F344-8A6F-63BD9B2A7F91}"/>
              </a:ext>
            </a:extLst>
          </p:cNvPr>
          <p:cNvSpPr txBox="1">
            <a:spLocks/>
          </p:cNvSpPr>
          <p:nvPr/>
        </p:nvSpPr>
        <p:spPr>
          <a:xfrm>
            <a:off x="9789066" y="3904186"/>
            <a:ext cx="322093" cy="3925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solidFill>
                  <a:srgbClr val="DF202D"/>
                </a:solidFill>
              </a:rPr>
              <a:t>7</a:t>
            </a:r>
            <a:endParaRPr lang="de-DE" sz="3600" dirty="0">
              <a:solidFill>
                <a:srgbClr val="DF202D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034313" y="3939968"/>
            <a:ext cx="1902388" cy="3157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36000" rtlCol="0" anchor="b" anchorCtr="0">
            <a:noAutofit/>
          </a:bodyPr>
          <a:lstStyle/>
          <a:p>
            <a:pPr algn="l"/>
            <a:r>
              <a:rPr lang="de-DE" sz="1100" b="1" dirty="0">
                <a:solidFill>
                  <a:srgbClr val="DF202D"/>
                </a:solidFill>
              </a:rPr>
              <a:t>TEAM S VERSICHERUNG</a:t>
            </a:r>
            <a:endParaRPr lang="de-AT" sz="1100" b="1" dirty="0">
              <a:solidFill>
                <a:srgbClr val="DF202D"/>
              </a:solidFill>
            </a:endParaRPr>
          </a:p>
        </p:txBody>
      </p:sp>
      <p:sp>
        <p:nvSpPr>
          <p:cNvPr id="195" name="Oval 393">
            <a:extLst>
              <a:ext uri="{FF2B5EF4-FFF2-40B4-BE49-F238E27FC236}">
                <a16:creationId xmlns:a16="http://schemas.microsoft.com/office/drawing/2014/main" id="{1ED8E8D1-C5BB-BF46-957F-D49398D578D0}"/>
              </a:ext>
            </a:extLst>
          </p:cNvPr>
          <p:cNvSpPr/>
          <p:nvPr/>
        </p:nvSpPr>
        <p:spPr>
          <a:xfrm flipH="1" flipV="1">
            <a:off x="754383" y="4800563"/>
            <a:ext cx="60524" cy="60524"/>
          </a:xfrm>
          <a:prstGeom prst="ellipse">
            <a:avLst/>
          </a:prstGeom>
          <a:solidFill>
            <a:srgbClr val="DF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945445" y="2270535"/>
            <a:ext cx="242061" cy="75699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36000" rtlCol="0" anchor="b" anchorCtr="0">
            <a:noAutofit/>
          </a:bodyPr>
          <a:lstStyle/>
          <a:p>
            <a:r>
              <a:rPr lang="de-AT" sz="1100" b="1" dirty="0">
                <a:solidFill>
                  <a:srgbClr val="DF202D"/>
                </a:solidFill>
              </a:rPr>
              <a:t>rd.</a:t>
            </a:r>
          </a:p>
          <a:p>
            <a:pPr algn="l"/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8</a:t>
            </a:fld>
            <a:endParaRPr lang="de-AT" dirty="0"/>
          </a:p>
        </p:txBody>
      </p:sp>
      <p:sp>
        <p:nvSpPr>
          <p:cNvPr id="187" name="Textplatzhalter 72">
            <a:extLst>
              <a:ext uri="{FF2B5EF4-FFF2-40B4-BE49-F238E27FC236}">
                <a16:creationId xmlns:a16="http://schemas.microsoft.com/office/drawing/2014/main" id="{33B09408-6AFA-704C-A6AA-562732345F61}"/>
              </a:ext>
            </a:extLst>
          </p:cNvPr>
          <p:cNvSpPr txBox="1">
            <a:spLocks/>
          </p:cNvSpPr>
          <p:nvPr/>
        </p:nvSpPr>
        <p:spPr>
          <a:xfrm>
            <a:off x="709570" y="6477377"/>
            <a:ext cx="855942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chemeClr val="bg2">
                    <a:lumMod val="50000"/>
                  </a:schemeClr>
                </a:solidFill>
              </a:rPr>
              <a:t>Quelle: VVO 1.-4. Quartal 2021</a:t>
            </a:r>
            <a:endParaRPr lang="de-AT" sz="10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E26C0FD-DD3A-5141-9E72-28D1065A0CE2}"/>
              </a:ext>
            </a:extLst>
          </p:cNvPr>
          <p:cNvGrpSpPr/>
          <p:nvPr/>
        </p:nvGrpSpPr>
        <p:grpSpPr>
          <a:xfrm rot="19407550">
            <a:off x="5926682" y="3045167"/>
            <a:ext cx="1964489" cy="155925"/>
            <a:chOff x="5033827" y="5628318"/>
            <a:chExt cx="3056954" cy="167640"/>
          </a:xfrm>
        </p:grpSpPr>
        <p:cxnSp>
          <p:nvCxnSpPr>
            <p:cNvPr id="47" name="Gerade Verbindung 46">
              <a:extLst>
                <a:ext uri="{FF2B5EF4-FFF2-40B4-BE49-F238E27FC236}">
                  <a16:creationId xmlns:a16="http://schemas.microsoft.com/office/drawing/2014/main" id="{4DF16D83-F3BD-0A4C-8C48-D301D1068F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62831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C15BECB2-97B4-F945-817F-E34A0D2E1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12138"/>
              <a:ext cx="3056954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>
              <a:extLst>
                <a:ext uri="{FF2B5EF4-FFF2-40B4-BE49-F238E27FC236}">
                  <a16:creationId xmlns:a16="http://schemas.microsoft.com/office/drawing/2014/main" id="{42A5D471-A838-0D48-92B4-325CA8A60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9595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Bildplatzhalter 6">
            <a:extLst>
              <a:ext uri="{FF2B5EF4-FFF2-40B4-BE49-F238E27FC236}">
                <a16:creationId xmlns:a16="http://schemas.microsoft.com/office/drawing/2014/main" id="{448A43E6-0AC6-D746-9B78-DF1D58F2F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13" t="10566" r="20902" b="57300"/>
          <a:stretch/>
        </p:blipFill>
        <p:spPr>
          <a:xfrm>
            <a:off x="9271786" y="2441446"/>
            <a:ext cx="1092815" cy="1436086"/>
          </a:xfrm>
          <a:prstGeom prst="rect">
            <a:avLst/>
          </a:prstGeom>
        </p:spPr>
      </p:pic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E26826EF-56C6-F242-9CD3-D17B297D6176}"/>
              </a:ext>
            </a:extLst>
          </p:cNvPr>
          <p:cNvCxnSpPr>
            <a:cxnSpLocks/>
          </p:cNvCxnSpPr>
          <p:nvPr/>
        </p:nvCxnSpPr>
        <p:spPr>
          <a:xfrm>
            <a:off x="702275" y="1593850"/>
            <a:ext cx="3589389" cy="0"/>
          </a:xfrm>
          <a:prstGeom prst="line">
            <a:avLst/>
          </a:prstGeom>
          <a:ln w="38100">
            <a:solidFill>
              <a:srgbClr val="DF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50A74BD-F845-7B44-A6B5-E42210DECC8D}"/>
              </a:ext>
            </a:extLst>
          </p:cNvPr>
          <p:cNvGrpSpPr/>
          <p:nvPr/>
        </p:nvGrpSpPr>
        <p:grpSpPr>
          <a:xfrm>
            <a:off x="1286054" y="2066546"/>
            <a:ext cx="1500005" cy="549543"/>
            <a:chOff x="1046183" y="2183622"/>
            <a:chExt cx="1500005" cy="549543"/>
          </a:xfrm>
        </p:grpSpPr>
        <p:sp>
          <p:nvSpPr>
            <p:cNvPr id="64" name="Textplatzhalter 32">
              <a:extLst>
                <a:ext uri="{FF2B5EF4-FFF2-40B4-BE49-F238E27FC236}">
                  <a16:creationId xmlns:a16="http://schemas.microsoft.com/office/drawing/2014/main" id="{EF810E65-2FCE-CF42-B4F6-7A0E3B9D0BFB}"/>
                </a:ext>
              </a:extLst>
            </p:cNvPr>
            <p:cNvSpPr txBox="1">
              <a:spLocks/>
            </p:cNvSpPr>
            <p:nvPr/>
          </p:nvSpPr>
          <p:spPr>
            <a:xfrm>
              <a:off x="1046183" y="2183622"/>
              <a:ext cx="1500005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Nähe schafft</a:t>
              </a:r>
            </a:p>
          </p:txBody>
        </p:sp>
        <p:sp>
          <p:nvSpPr>
            <p:cNvPr id="65" name="Textplatzhalter 45">
              <a:extLst>
                <a:ext uri="{FF2B5EF4-FFF2-40B4-BE49-F238E27FC236}">
                  <a16:creationId xmlns:a16="http://schemas.microsoft.com/office/drawing/2014/main" id="{C394A124-4F3B-A24D-9FAC-099F6926AE97}"/>
                </a:ext>
              </a:extLst>
            </p:cNvPr>
            <p:cNvSpPr txBox="1">
              <a:spLocks/>
            </p:cNvSpPr>
            <p:nvPr/>
          </p:nvSpPr>
          <p:spPr>
            <a:xfrm>
              <a:off x="1306371" y="2481165"/>
              <a:ext cx="1239817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vertrauen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5EA899B4-EC78-7742-9F9C-796F53DA2194}"/>
              </a:ext>
            </a:extLst>
          </p:cNvPr>
          <p:cNvGrpSpPr/>
          <p:nvPr/>
        </p:nvGrpSpPr>
        <p:grpSpPr>
          <a:xfrm>
            <a:off x="7758620" y="1934162"/>
            <a:ext cx="2256463" cy="549543"/>
            <a:chOff x="6698618" y="2461931"/>
            <a:chExt cx="2256463" cy="549543"/>
          </a:xfrm>
        </p:grpSpPr>
        <p:sp>
          <p:nvSpPr>
            <p:cNvPr id="69" name="Textplatzhalter 46">
              <a:extLst>
                <a:ext uri="{FF2B5EF4-FFF2-40B4-BE49-F238E27FC236}">
                  <a16:creationId xmlns:a16="http://schemas.microsoft.com/office/drawing/2014/main" id="{F5A9D9A9-54A7-3647-BD2F-0F71B0EBADA6}"/>
                </a:ext>
              </a:extLst>
            </p:cNvPr>
            <p:cNvSpPr txBox="1">
              <a:spLocks/>
            </p:cNvSpPr>
            <p:nvPr/>
          </p:nvSpPr>
          <p:spPr>
            <a:xfrm>
              <a:off x="6698618" y="2461931"/>
              <a:ext cx="1566506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Kundennähe &amp;</a:t>
              </a:r>
            </a:p>
          </p:txBody>
        </p:sp>
        <p:sp>
          <p:nvSpPr>
            <p:cNvPr id="70" name="Textplatzhalter 47">
              <a:extLst>
                <a:ext uri="{FF2B5EF4-FFF2-40B4-BE49-F238E27FC236}">
                  <a16:creationId xmlns:a16="http://schemas.microsoft.com/office/drawing/2014/main" id="{7EC852C6-AEFC-904F-A5C6-1478E25D5687}"/>
                </a:ext>
              </a:extLst>
            </p:cNvPr>
            <p:cNvSpPr txBox="1">
              <a:spLocks/>
            </p:cNvSpPr>
            <p:nvPr/>
          </p:nvSpPr>
          <p:spPr>
            <a:xfrm>
              <a:off x="6698618" y="2759474"/>
              <a:ext cx="2256463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serviceorientierung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81422D0-2DEA-4C41-ABA6-8AAA8B7C5F7A}"/>
              </a:ext>
            </a:extLst>
          </p:cNvPr>
          <p:cNvGrpSpPr/>
          <p:nvPr/>
        </p:nvGrpSpPr>
        <p:grpSpPr>
          <a:xfrm>
            <a:off x="1779785" y="4598559"/>
            <a:ext cx="1849139" cy="549543"/>
            <a:chOff x="4584912" y="3776475"/>
            <a:chExt cx="1849139" cy="549543"/>
          </a:xfrm>
        </p:grpSpPr>
        <p:sp>
          <p:nvSpPr>
            <p:cNvPr id="72" name="Textplatzhalter 46">
              <a:extLst>
                <a:ext uri="{FF2B5EF4-FFF2-40B4-BE49-F238E27FC236}">
                  <a16:creationId xmlns:a16="http://schemas.microsoft.com/office/drawing/2014/main" id="{4B55F730-987D-F443-97DB-B68DAF7149AB}"/>
                </a:ext>
              </a:extLst>
            </p:cNvPr>
            <p:cNvSpPr txBox="1">
              <a:spLocks/>
            </p:cNvSpPr>
            <p:nvPr/>
          </p:nvSpPr>
          <p:spPr>
            <a:xfrm>
              <a:off x="4768327" y="3776475"/>
              <a:ext cx="1665724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umfangreiches</a:t>
              </a:r>
            </a:p>
          </p:txBody>
        </p:sp>
        <p:sp>
          <p:nvSpPr>
            <p:cNvPr id="73" name="Textplatzhalter 47">
              <a:extLst>
                <a:ext uri="{FF2B5EF4-FFF2-40B4-BE49-F238E27FC236}">
                  <a16:creationId xmlns:a16="http://schemas.microsoft.com/office/drawing/2014/main" id="{6B9773BC-175B-D143-8831-431D09F33AC2}"/>
                </a:ext>
              </a:extLst>
            </p:cNvPr>
            <p:cNvSpPr txBox="1">
              <a:spLocks/>
            </p:cNvSpPr>
            <p:nvPr/>
          </p:nvSpPr>
          <p:spPr>
            <a:xfrm>
              <a:off x="4584912" y="4074018"/>
              <a:ext cx="1849139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produktangebot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B1C01029-B5D0-D140-8ADD-EDE845A9D538}"/>
              </a:ext>
            </a:extLst>
          </p:cNvPr>
          <p:cNvGrpSpPr/>
          <p:nvPr/>
        </p:nvGrpSpPr>
        <p:grpSpPr>
          <a:xfrm>
            <a:off x="9126291" y="4524149"/>
            <a:ext cx="2160000" cy="549543"/>
            <a:chOff x="2539980" y="5505523"/>
            <a:chExt cx="2160000" cy="549543"/>
          </a:xfrm>
        </p:grpSpPr>
        <p:sp>
          <p:nvSpPr>
            <p:cNvPr id="75" name="Textplatzhalter 46">
              <a:extLst>
                <a:ext uri="{FF2B5EF4-FFF2-40B4-BE49-F238E27FC236}">
                  <a16:creationId xmlns:a16="http://schemas.microsoft.com/office/drawing/2014/main" id="{9F6C6663-4122-C943-86B8-6E4752D9EED0}"/>
                </a:ext>
              </a:extLst>
            </p:cNvPr>
            <p:cNvSpPr txBox="1">
              <a:spLocks/>
            </p:cNvSpPr>
            <p:nvPr/>
          </p:nvSpPr>
          <p:spPr>
            <a:xfrm>
              <a:off x="2539981" y="5505523"/>
              <a:ext cx="951364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starker</a:t>
              </a:r>
            </a:p>
          </p:txBody>
        </p:sp>
        <p:sp>
          <p:nvSpPr>
            <p:cNvPr id="76" name="Textplatzhalter 47">
              <a:extLst>
                <a:ext uri="{FF2B5EF4-FFF2-40B4-BE49-F238E27FC236}">
                  <a16:creationId xmlns:a16="http://schemas.microsoft.com/office/drawing/2014/main" id="{63A81D3B-D4D7-6247-B2C2-E209F25E121E}"/>
                </a:ext>
              </a:extLst>
            </p:cNvPr>
            <p:cNvSpPr txBox="1">
              <a:spLocks/>
            </p:cNvSpPr>
            <p:nvPr/>
          </p:nvSpPr>
          <p:spPr>
            <a:xfrm>
              <a:off x="2539980" y="5803066"/>
              <a:ext cx="2160000" cy="252000"/>
            </a:xfrm>
            <a:prstGeom prst="rect">
              <a:avLst/>
            </a:prstGeom>
            <a:solidFill>
              <a:srgbClr val="DF202D"/>
            </a:solidFill>
          </p:spPr>
          <p:txBody>
            <a:bodyPr lIns="72000" tIns="0" rIns="0" bIns="0"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lang="de-DE" sz="1400" b="1" i="0" kern="1200" cap="all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/>
                <a:t>multikanalvertrieb</a:t>
              </a:r>
            </a:p>
          </p:txBody>
        </p:sp>
      </p:grpSp>
      <p:sp>
        <p:nvSpPr>
          <p:cNvPr id="77" name="Textplatzhalter 35">
            <a:extLst>
              <a:ext uri="{FF2B5EF4-FFF2-40B4-BE49-F238E27FC236}">
                <a16:creationId xmlns:a16="http://schemas.microsoft.com/office/drawing/2014/main" id="{9981EFA4-69DE-AF46-8A99-D2E009BAA8B8}"/>
              </a:ext>
            </a:extLst>
          </p:cNvPr>
          <p:cNvSpPr txBox="1">
            <a:spLocks/>
          </p:cNvSpPr>
          <p:nvPr/>
        </p:nvSpPr>
        <p:spPr>
          <a:xfrm>
            <a:off x="8349305" y="3060701"/>
            <a:ext cx="2159000" cy="1080000"/>
          </a:xfrm>
          <a:prstGeom prst="rect">
            <a:avLst/>
          </a:prstGeom>
        </p:spPr>
        <p:txBody>
          <a:bodyPr lIns="180000" tIns="180000" rIns="180000" bIns="18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/>
          </a:p>
        </p:txBody>
      </p:sp>
      <p:sp>
        <p:nvSpPr>
          <p:cNvPr id="78" name="Textplatzhalter 35">
            <a:extLst>
              <a:ext uri="{FF2B5EF4-FFF2-40B4-BE49-F238E27FC236}">
                <a16:creationId xmlns:a16="http://schemas.microsoft.com/office/drawing/2014/main" id="{9DC74737-9C04-7547-89B2-354164AE7EC9}"/>
              </a:ext>
            </a:extLst>
          </p:cNvPr>
          <p:cNvSpPr txBox="1">
            <a:spLocks/>
          </p:cNvSpPr>
          <p:nvPr/>
        </p:nvSpPr>
        <p:spPr>
          <a:xfrm>
            <a:off x="10023978" y="4835225"/>
            <a:ext cx="2159000" cy="1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/>
          </a:p>
        </p:txBody>
      </p:sp>
      <p:sp>
        <p:nvSpPr>
          <p:cNvPr id="79" name="Textplatzhalter 35">
            <a:extLst>
              <a:ext uri="{FF2B5EF4-FFF2-40B4-BE49-F238E27FC236}">
                <a16:creationId xmlns:a16="http://schemas.microsoft.com/office/drawing/2014/main" id="{96AA227D-D841-3547-B791-2D13B89ACA05}"/>
              </a:ext>
            </a:extLst>
          </p:cNvPr>
          <p:cNvSpPr txBox="1">
            <a:spLocks/>
          </p:cNvSpPr>
          <p:nvPr/>
        </p:nvSpPr>
        <p:spPr>
          <a:xfrm rot="16200000">
            <a:off x="7633567" y="2881765"/>
            <a:ext cx="995442" cy="20858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/>
              <a:t>QUALITÄT</a:t>
            </a:r>
          </a:p>
        </p:txBody>
      </p:sp>
      <p:sp>
        <p:nvSpPr>
          <p:cNvPr id="80" name="Inhaltsplatzhalter 34">
            <a:extLst>
              <a:ext uri="{FF2B5EF4-FFF2-40B4-BE49-F238E27FC236}">
                <a16:creationId xmlns:a16="http://schemas.microsoft.com/office/drawing/2014/main" id="{F8C3A528-B0DE-F64E-B24F-4873B2F0EBDF}"/>
              </a:ext>
            </a:extLst>
          </p:cNvPr>
          <p:cNvSpPr txBox="1">
            <a:spLocks/>
          </p:cNvSpPr>
          <p:nvPr/>
        </p:nvSpPr>
        <p:spPr>
          <a:xfrm>
            <a:off x="3238831" y="5359960"/>
            <a:ext cx="1776589" cy="67138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F202D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</a:pPr>
            <a:r>
              <a:rPr lang="de-DE" b="1" dirty="0"/>
              <a:t>Privatbereich</a:t>
            </a: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r>
              <a:rPr lang="de-DE" b="1" dirty="0"/>
              <a:t>     </a:t>
            </a:r>
            <a:r>
              <a:rPr lang="de-DE" sz="1000" dirty="0"/>
              <a:t>Gesundheit</a:t>
            </a:r>
            <a:br>
              <a:rPr lang="de-DE" sz="1000" dirty="0"/>
            </a:br>
            <a:r>
              <a:rPr lang="de-DE" sz="1000" dirty="0"/>
              <a:t>       </a:t>
            </a:r>
            <a:br>
              <a:rPr lang="de-DE" sz="1000" dirty="0"/>
            </a:br>
            <a:r>
              <a:rPr lang="de-DE" sz="1000" dirty="0"/>
              <a:t>        </a:t>
            </a:r>
            <a:br>
              <a:rPr lang="de-DE" sz="1000" dirty="0"/>
            </a:br>
            <a:r>
              <a:rPr lang="de-DE" sz="1000" dirty="0"/>
              <a:t>       Vorsorge</a:t>
            </a:r>
            <a:br>
              <a:rPr lang="de-DE" sz="1000" dirty="0"/>
            </a:br>
            <a:br>
              <a:rPr lang="de-DE" sz="1000" dirty="0"/>
            </a:br>
            <a:br>
              <a:rPr lang="de-DE" sz="1000" dirty="0"/>
            </a:br>
            <a:r>
              <a:rPr lang="de-DE" sz="1000" dirty="0"/>
              <a:t>       Wohnen &amp; Recht</a:t>
            </a:r>
            <a:br>
              <a:rPr lang="de-DE" sz="1000" dirty="0"/>
            </a:br>
            <a:br>
              <a:rPr lang="de-DE" sz="1000" dirty="0"/>
            </a:br>
            <a:br>
              <a:rPr lang="de-DE" sz="1000" dirty="0"/>
            </a:br>
            <a:r>
              <a:rPr lang="de-DE" sz="1000" dirty="0"/>
              <a:t>       Mobilität &amp; Freizeit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81" name="Inhaltsplatzhalter 34">
            <a:extLst>
              <a:ext uri="{FF2B5EF4-FFF2-40B4-BE49-F238E27FC236}">
                <a16:creationId xmlns:a16="http://schemas.microsoft.com/office/drawing/2014/main" id="{232D8E32-A725-B949-A3A3-AB4EE399A57C}"/>
              </a:ext>
            </a:extLst>
          </p:cNvPr>
          <p:cNvSpPr txBox="1">
            <a:spLocks/>
          </p:cNvSpPr>
          <p:nvPr/>
        </p:nvSpPr>
        <p:spPr>
          <a:xfrm>
            <a:off x="9126291" y="5252726"/>
            <a:ext cx="1554525" cy="85370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F202D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</a:pPr>
            <a:r>
              <a:rPr lang="de-AT" b="1" dirty="0"/>
              <a:t>Stammvertrieb</a:t>
            </a:r>
          </a:p>
          <a:p>
            <a:pPr>
              <a:lnSpc>
                <a:spcPct val="30000"/>
              </a:lnSpc>
            </a:pPr>
            <a:r>
              <a:rPr lang="de-AT" b="1" dirty="0"/>
              <a:t>Partnervertrieb</a:t>
            </a:r>
          </a:p>
          <a:p>
            <a:pPr>
              <a:lnSpc>
                <a:spcPct val="30000"/>
              </a:lnSpc>
            </a:pPr>
            <a:r>
              <a:rPr lang="de-AT" b="1" dirty="0"/>
              <a:t>Bankenvertrieb</a:t>
            </a:r>
          </a:p>
          <a:p>
            <a:pPr>
              <a:lnSpc>
                <a:spcPct val="30000"/>
              </a:lnSpc>
            </a:pPr>
            <a:r>
              <a:rPr lang="de-AT" b="1" dirty="0"/>
              <a:t>Onlinevertrieb</a:t>
            </a:r>
          </a:p>
        </p:txBody>
      </p:sp>
      <p:sp>
        <p:nvSpPr>
          <p:cNvPr id="82" name="Inhaltsplatzhalter 34">
            <a:extLst>
              <a:ext uri="{FF2B5EF4-FFF2-40B4-BE49-F238E27FC236}">
                <a16:creationId xmlns:a16="http://schemas.microsoft.com/office/drawing/2014/main" id="{262EB513-7A8E-F945-A987-F394A15E0B66}"/>
              </a:ext>
            </a:extLst>
          </p:cNvPr>
          <p:cNvSpPr txBox="1">
            <a:spLocks/>
          </p:cNvSpPr>
          <p:nvPr/>
        </p:nvSpPr>
        <p:spPr>
          <a:xfrm>
            <a:off x="8301971" y="2589763"/>
            <a:ext cx="1554525" cy="85370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F202D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</a:pPr>
            <a:endParaRPr lang="de-AT" b="1"/>
          </a:p>
          <a:p>
            <a:pPr>
              <a:lnSpc>
                <a:spcPct val="30000"/>
              </a:lnSpc>
            </a:pPr>
            <a:r>
              <a:rPr lang="de-AT" b="1"/>
              <a:t>Service</a:t>
            </a:r>
          </a:p>
          <a:p>
            <a:pPr>
              <a:lnSpc>
                <a:spcPct val="30000"/>
              </a:lnSpc>
            </a:pPr>
            <a:r>
              <a:rPr lang="de-AT" b="1"/>
              <a:t>Leistung</a:t>
            </a:r>
          </a:p>
          <a:p>
            <a:pPr>
              <a:lnSpc>
                <a:spcPct val="30000"/>
              </a:lnSpc>
            </a:pPr>
            <a:r>
              <a:rPr lang="de-AT" b="1"/>
              <a:t>Produkte</a:t>
            </a:r>
          </a:p>
          <a:p>
            <a:pPr>
              <a:lnSpc>
                <a:spcPct val="30000"/>
              </a:lnSpc>
            </a:pPr>
            <a:r>
              <a:rPr lang="de-AT" b="1"/>
              <a:t>Beratung</a:t>
            </a:r>
          </a:p>
        </p:txBody>
      </p:sp>
      <p:sp>
        <p:nvSpPr>
          <p:cNvPr id="83" name="Inhaltsplatzhalter 34">
            <a:extLst>
              <a:ext uri="{FF2B5EF4-FFF2-40B4-BE49-F238E27FC236}">
                <a16:creationId xmlns:a16="http://schemas.microsoft.com/office/drawing/2014/main" id="{DD92EBBA-DE1C-ED49-8C0A-78750776410C}"/>
              </a:ext>
            </a:extLst>
          </p:cNvPr>
          <p:cNvSpPr txBox="1">
            <a:spLocks/>
          </p:cNvSpPr>
          <p:nvPr/>
        </p:nvSpPr>
        <p:spPr>
          <a:xfrm>
            <a:off x="699634" y="2805643"/>
            <a:ext cx="2545091" cy="45545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F202D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</a:pPr>
            <a:r>
              <a:rPr lang="de-AT" b="1" dirty="0"/>
              <a:t>rund 125 Geschäftsstellen</a:t>
            </a:r>
          </a:p>
          <a:p>
            <a:pPr>
              <a:lnSpc>
                <a:spcPct val="30000"/>
              </a:lnSpc>
            </a:pPr>
            <a:r>
              <a:rPr lang="de-AT" b="1" dirty="0"/>
              <a:t>9 WSTV Landesdirektionen</a:t>
            </a:r>
          </a:p>
          <a:p>
            <a:pPr>
              <a:lnSpc>
                <a:spcPct val="30000"/>
              </a:lnSpc>
            </a:pPr>
            <a:r>
              <a:rPr lang="de-DE" sz="1000" b="1" dirty="0"/>
              <a:t>7 Landesdirektionen</a:t>
            </a:r>
            <a:br>
              <a:rPr lang="de-DE" sz="1000" b="1" dirty="0"/>
            </a:br>
            <a:br>
              <a:rPr lang="de-DE" sz="1000" b="1" dirty="0"/>
            </a:br>
            <a:br>
              <a:rPr lang="de-DE" sz="1000" b="1" dirty="0"/>
            </a:br>
            <a:r>
              <a:rPr lang="de-DE" sz="1000" b="1" dirty="0"/>
              <a:t>Team s Versicherung </a:t>
            </a:r>
            <a:endParaRPr lang="de-AT" sz="1000" b="1" dirty="0"/>
          </a:p>
        </p:txBody>
      </p: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4101490B-2756-7449-9E05-4944CD597289}"/>
              </a:ext>
            </a:extLst>
          </p:cNvPr>
          <p:cNvGrpSpPr/>
          <p:nvPr/>
        </p:nvGrpSpPr>
        <p:grpSpPr>
          <a:xfrm rot="950868">
            <a:off x="6102746" y="4150620"/>
            <a:ext cx="3006376" cy="155925"/>
            <a:chOff x="5033827" y="5628318"/>
            <a:chExt cx="3056954" cy="167640"/>
          </a:xfrm>
        </p:grpSpPr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BFD1D9FD-269E-6245-95FD-F51839F851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9595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7CA81F2A-A2C3-CC4B-8F9A-998CA65D1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62831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135E9778-6D3C-0143-B936-036E7C1585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12138"/>
              <a:ext cx="3056954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Bildplatzhalter 6">
            <a:extLst>
              <a:ext uri="{FF2B5EF4-FFF2-40B4-BE49-F238E27FC236}">
                <a16:creationId xmlns:a16="http://schemas.microsoft.com/office/drawing/2014/main" id="{E9F979FC-6571-2F4D-8C37-FC1C40C2DE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38060">
            <a:off x="7288966" y="4019394"/>
            <a:ext cx="1416854" cy="1946901"/>
          </a:xfrm>
          <a:prstGeom prst="rect">
            <a:avLst/>
          </a:prstGeom>
        </p:spPr>
      </p:pic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6AA71399-D00A-E04E-947D-77FB8AAAB526}"/>
              </a:ext>
            </a:extLst>
          </p:cNvPr>
          <p:cNvGrpSpPr/>
          <p:nvPr/>
        </p:nvGrpSpPr>
        <p:grpSpPr>
          <a:xfrm rot="12141401">
            <a:off x="2697016" y="2890224"/>
            <a:ext cx="3448044" cy="155925"/>
            <a:chOff x="5033827" y="5628318"/>
            <a:chExt cx="3056954" cy="167640"/>
          </a:xfrm>
        </p:grpSpPr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24ACAAF2-DBDA-7441-A9EC-8CBC3C5FE7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62831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704BA627-951D-2445-89F5-733F51677C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12138"/>
              <a:ext cx="3056954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>
              <a:extLst>
                <a:ext uri="{FF2B5EF4-FFF2-40B4-BE49-F238E27FC236}">
                  <a16:creationId xmlns:a16="http://schemas.microsoft.com/office/drawing/2014/main" id="{8A6A83C2-58B8-6840-B46D-256C63454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9595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Bildplatzhalter 3">
            <a:extLst>
              <a:ext uri="{FF2B5EF4-FFF2-40B4-BE49-F238E27FC236}">
                <a16:creationId xmlns:a16="http://schemas.microsoft.com/office/drawing/2014/main" id="{5763377F-6B12-FE43-B537-4F107249F0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2" t="32239" r="57074" b="40129"/>
          <a:stretch/>
        </p:blipFill>
        <p:spPr>
          <a:xfrm>
            <a:off x="2110385" y="2412864"/>
            <a:ext cx="2839198" cy="1493249"/>
          </a:xfrm>
          <a:prstGeom prst="rect">
            <a:avLst/>
          </a:prstGeom>
        </p:spPr>
      </p:pic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597094B3-7A47-5645-B130-FCAAEF45E601}"/>
              </a:ext>
            </a:extLst>
          </p:cNvPr>
          <p:cNvGrpSpPr/>
          <p:nvPr/>
        </p:nvGrpSpPr>
        <p:grpSpPr>
          <a:xfrm rot="9310090">
            <a:off x="3586915" y="4308848"/>
            <a:ext cx="2510163" cy="155925"/>
            <a:chOff x="5033827" y="5628318"/>
            <a:chExt cx="3056954" cy="167640"/>
          </a:xfrm>
        </p:grpSpPr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3D9F3D63-C57D-744B-8EFC-C3E3C717E1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62831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>
              <a:extLst>
                <a:ext uri="{FF2B5EF4-FFF2-40B4-BE49-F238E27FC236}">
                  <a16:creationId xmlns:a16="http://schemas.microsoft.com/office/drawing/2014/main" id="{99CE1020-2C14-9848-9AB2-169BE1A1C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12138"/>
              <a:ext cx="3056954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E9DED1B5-4921-3A4C-91E9-298C15885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27" y="5795958"/>
              <a:ext cx="2957920" cy="0"/>
            </a:xfrm>
            <a:prstGeom prst="line">
              <a:avLst/>
            </a:prstGeom>
            <a:ln w="19050" cap="rnd">
              <a:solidFill>
                <a:schemeClr val="bg2">
                  <a:lumMod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C47555E-2C4D-954A-AC5F-41C7C7E792AA}"/>
              </a:ext>
            </a:extLst>
          </p:cNvPr>
          <p:cNvGrpSpPr/>
          <p:nvPr/>
        </p:nvGrpSpPr>
        <p:grpSpPr>
          <a:xfrm>
            <a:off x="4798510" y="2498771"/>
            <a:ext cx="2521739" cy="2521739"/>
            <a:chOff x="3680473" y="5071118"/>
            <a:chExt cx="1087478" cy="108747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A988D5B-73C0-C34F-922A-0217D0B7F464}"/>
                </a:ext>
              </a:extLst>
            </p:cNvPr>
            <p:cNvSpPr/>
            <p:nvPr/>
          </p:nvSpPr>
          <p:spPr>
            <a:xfrm>
              <a:off x="3680473" y="5071118"/>
              <a:ext cx="1087478" cy="108747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81ECE79B-703E-154C-8F04-2ACFF6EF7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44" t="18037" r="18037" b="16945"/>
            <a:stretch/>
          </p:blipFill>
          <p:spPr>
            <a:xfrm>
              <a:off x="3774014" y="5296724"/>
              <a:ext cx="900395" cy="636265"/>
            </a:xfrm>
            <a:prstGeom prst="rect">
              <a:avLst/>
            </a:prstGeom>
          </p:spPr>
        </p:pic>
      </p:grpSp>
      <p:pic>
        <p:nvPicPr>
          <p:cNvPr id="101" name="Bildplatzhalter 3">
            <a:extLst>
              <a:ext uri="{FF2B5EF4-FFF2-40B4-BE49-F238E27FC236}">
                <a16:creationId xmlns:a16="http://schemas.microsoft.com/office/drawing/2014/main" id="{83B48286-173A-B24E-ACA7-17A215AD43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068" y="5221281"/>
            <a:ext cx="991172" cy="936384"/>
          </a:xfrm>
          <a:prstGeom prst="rect">
            <a:avLst/>
          </a:prstGeom>
        </p:spPr>
      </p:pic>
      <p:sp>
        <p:nvSpPr>
          <p:cNvPr id="102" name="Textplatzhalter 11">
            <a:extLst>
              <a:ext uri="{FF2B5EF4-FFF2-40B4-BE49-F238E27FC236}">
                <a16:creationId xmlns:a16="http://schemas.microsoft.com/office/drawing/2014/main" id="{F2BB84C8-19FE-A54E-AF76-506774DFA973}"/>
              </a:ext>
            </a:extLst>
          </p:cNvPr>
          <p:cNvSpPr txBox="1">
            <a:spLocks/>
          </p:cNvSpPr>
          <p:nvPr/>
        </p:nvSpPr>
        <p:spPr>
          <a:xfrm>
            <a:off x="702275" y="464457"/>
            <a:ext cx="5567896" cy="1129393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3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Die Wiener Städtische ist gut aufgestellt</a:t>
            </a:r>
          </a:p>
        </p:txBody>
      </p:sp>
      <p:sp>
        <p:nvSpPr>
          <p:cNvPr id="50" name="Inhaltsplatzhalter 34">
            <a:extLst>
              <a:ext uri="{FF2B5EF4-FFF2-40B4-BE49-F238E27FC236}">
                <a16:creationId xmlns:a16="http://schemas.microsoft.com/office/drawing/2014/main" id="{F8C3A528-B0DE-F64E-B24F-4873B2F0EBDF}"/>
              </a:ext>
            </a:extLst>
          </p:cNvPr>
          <p:cNvSpPr txBox="1">
            <a:spLocks/>
          </p:cNvSpPr>
          <p:nvPr/>
        </p:nvSpPr>
        <p:spPr>
          <a:xfrm>
            <a:off x="539595" y="5359959"/>
            <a:ext cx="1776589" cy="74646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F202D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</a:pPr>
            <a:r>
              <a:rPr lang="de-DE" b="1" dirty="0"/>
              <a:t>Firmenkunden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   </a:t>
            </a:r>
            <a:br>
              <a:rPr lang="de-DE" sz="1000" dirty="0"/>
            </a:br>
            <a:r>
              <a:rPr lang="de-DE" sz="1000" dirty="0"/>
              <a:t>       Betrieb &amp; Absicherung</a:t>
            </a:r>
            <a:br>
              <a:rPr lang="de-DE" sz="1000" dirty="0"/>
            </a:br>
            <a:br>
              <a:rPr lang="de-DE" sz="1000" dirty="0"/>
            </a:br>
            <a:r>
              <a:rPr lang="de-DE" sz="1000" dirty="0"/>
              <a:t>   </a:t>
            </a:r>
            <a:br>
              <a:rPr lang="de-DE" sz="1000" dirty="0"/>
            </a:br>
            <a:r>
              <a:rPr lang="de-DE" sz="1000" dirty="0"/>
              <a:t>       Betriebliche Vorsorge</a:t>
            </a:r>
            <a:br>
              <a:rPr lang="de-DE" sz="1000" dirty="0"/>
            </a:br>
            <a:br>
              <a:rPr lang="de-DE" sz="1000" dirty="0"/>
            </a:br>
            <a:r>
              <a:rPr lang="de-DE" sz="1000" dirty="0"/>
              <a:t>       </a:t>
            </a:r>
            <a:br>
              <a:rPr lang="de-DE" sz="1000" dirty="0"/>
            </a:br>
            <a:r>
              <a:rPr lang="de-DE" sz="1000" dirty="0"/>
              <a:t>       Recht &amp; Haft</a:t>
            </a:r>
            <a:br>
              <a:rPr lang="de-DE" sz="1000" dirty="0"/>
            </a:br>
            <a:br>
              <a:rPr lang="de-DE" sz="1000" dirty="0"/>
            </a:br>
            <a:r>
              <a:rPr lang="de-DE" sz="1000" dirty="0"/>
              <a:t>   </a:t>
            </a:r>
            <a:br>
              <a:rPr lang="de-DE" sz="1000" dirty="0"/>
            </a:br>
            <a:r>
              <a:rPr lang="de-DE" sz="1000" dirty="0"/>
              <a:t>       Kfz &amp; Fuhrpark</a:t>
            </a:r>
            <a:endParaRPr lang="de-DE" b="1" dirty="0"/>
          </a:p>
          <a:p>
            <a:pPr marL="0" indent="0">
              <a:lnSpc>
                <a:spcPct val="30000"/>
              </a:lnSpc>
              <a:buNone/>
            </a:pPr>
            <a:br>
              <a:rPr lang="de-DE" b="1" dirty="0"/>
            </a:br>
            <a:endParaRPr lang="de-DE" b="1" dirty="0"/>
          </a:p>
        </p:txBody>
      </p:sp>
      <p:sp>
        <p:nvSpPr>
          <p:cNvPr id="51" name="Textplatzhalter 72">
            <a:extLst>
              <a:ext uri="{FF2B5EF4-FFF2-40B4-BE49-F238E27FC236}">
                <a16:creationId xmlns:a16="http://schemas.microsoft.com/office/drawing/2014/main" id="{33B09408-6AFA-704C-A6AA-562732345F61}"/>
              </a:ext>
            </a:extLst>
          </p:cNvPr>
          <p:cNvSpPr txBox="1">
            <a:spLocks/>
          </p:cNvSpPr>
          <p:nvPr/>
        </p:nvSpPr>
        <p:spPr>
          <a:xfrm>
            <a:off x="709570" y="6477377"/>
            <a:ext cx="8559420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1200" b="1" i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chemeClr val="bg2">
                    <a:lumMod val="50000"/>
                  </a:schemeClr>
                </a:solidFill>
              </a:rPr>
              <a:t>Stand 31.12.2021</a:t>
            </a:r>
            <a:endParaRPr lang="de-AT" sz="1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A1E6C4D-9ECD-4F57-BC30-D09909B1F61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8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0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1&quot;&gt;&lt;elem m_fUsage=&quot;5.33123440104507828607E+00&quot;&gt;&lt;m_msothmcolidx val=&quot;0&quot;/&gt;&lt;m_rgb r=&quot;76&quot; g=&quot;71&quot; b=&quot;71&quot;/&gt;&lt;m_nBrightness endver=&quot;26206&quot; val=&quot;0&quot;/&gt;&lt;/elem&gt;&lt;elem m_fUsage=&quot;2.42275656570449626770E+00&quot;&gt;&lt;m_msothmcolidx val=&quot;0&quot;/&gt;&lt;m_rgb r=&quot;DE&quot; g=&quot;EB&quot; b=&quot;F7&quot;/&gt;&lt;m_nBrightness endver=&quot;26206&quot; val=&quot;0&quot;/&gt;&lt;/elem&gt;&lt;elem m_fUsage=&quot;1.92282906167099998385E+00&quot;&gt;&lt;m_msothmcolidx val=&quot;0&quot;/&gt;&lt;m_rgb r=&quot;DA&quot; g=&quot;29&quot; b=&quot;1C&quot;/&gt;&lt;m_nBrightness endver=&quot;26206&quot; val=&quot;0&quot;/&gt;&lt;/elem&gt;&lt;elem m_fUsage=&quot;6.44238656408944315723E-02&quot;&gt;&lt;m_msothmcolidx val=&quot;0&quot;/&gt;&lt;m_rgb r=&quot;DF&quot; g=&quot;20&quot; b=&quot;2D&quot;/&gt;&lt;m_nBrightness endver=&quot;26206&quot; val=&quot;0&quot;/&gt;&lt;/elem&gt;&lt;elem m_fUsage=&quot;5.81497370030401097840E-02&quot;&gt;&lt;m_msothmcolidx val=&quot;0&quot;/&gt;&lt;m_rgb r=&quot;BF&quot; g=&quot;BF&quot; b=&quot;BF&quot;/&gt;&lt;m_nBrightness endver=&quot;26206&quot; val=&quot;0&quot;/&gt;&lt;/elem&gt;&lt;elem m_fUsage=&quot;3.43368382029251573151E-02&quot;&gt;&lt;m_msothmcolidx val=&quot;0&quot;/&gt;&lt;m_rgb r=&quot;C6&quot; g=&quot;00&quot; b=&quot;05&quot;/&gt;&lt;m_nBrightness endver=&quot;26206&quot; val=&quot;0&quot;/&gt;&lt;/elem&gt;&lt;elem m_fUsage=&quot;3.09031543826326429714E-02&quot;&gt;&lt;m_msothmcolidx val=&quot;0&quot;/&gt;&lt;m_rgb r=&quot;A8&quot; g=&quot;A8&quot; b=&quot;A8&quot;/&gt;&lt;m_nBrightness endver=&quot;26206&quot; val=&quot;0&quot;/&gt;&lt;/elem&gt;&lt;elem m_fUsage=&quot;2.78128389443693807559E-02&quot;&gt;&lt;m_msothmcolidx val=&quot;0&quot;/&gt;&lt;m_rgb r=&quot;DA&quot; g=&quot;03&quot; b=&quot;09&quot;/&gt;&lt;m_nBrightness endver=&quot;26206&quot; val=&quot;0&quot;/&gt;&lt;/elem&gt;&lt;elem m_fUsage=&quot;2.50315550499324440681E-02&quot;&gt;&lt;m_msothmcolidx val=&quot;0&quot;/&gt;&lt;m_rgb r=&quot;C9&quot; g=&quot;3F&quot; b=&quot;16&quot;/&gt;&lt;m_nBrightness endver=&quot;26206&quot; val=&quot;0&quot;/&gt;&lt;/elem&gt;&lt;elem m_fUsage=&quot;2.25283995449391989674E-02&quot;&gt;&lt;m_msothmcolidx val=&quot;0&quot;/&gt;&lt;m_rgb r=&quot;9E&quot; g=&quot;1F&quot; b=&quot;14&quot;/&gt;&lt;m_nBrightness endver=&quot;26206&quot; val=&quot;0&quot;/&gt;&lt;/elem&gt;&lt;elem m_fUsage=&quot;1.82480036314007498799E-02&quot;&gt;&lt;m_msothmcolidx val=&quot;0&quot;/&gt;&lt;m_rgb r=&quot;6D&quot; g=&quot;14&quot; b=&quot;0E&quot;/&gt;&lt;m_nBrightness endver=&quot;26206&quot;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N9P89FRfio7pxdXvYk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YiCp1FfTFVYsK2ZkMM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POG0jvTYm2w2PM2UrvE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4ImYhwWccRaFQFYFQ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W4FNv1N9cahRmaovvH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T_w.nlTLeOKKene9urp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I0SC7_SvK3MtYIbZHk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GZBidEAZvt0E7MftJZ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MZs98mTmqH1GSClb3v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UpJ2VYxx3AfOTwH6uG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1 5spalten Raster">
  <a:themeElements>
    <a:clrScheme name="WRS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lIns="0" tIns="0" rIns="0" bIns="36000" rtlCol="0" anchor="b" anchorCtr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RST_PP-FMaster_104" id="{4DB99E52-F434-694A-BC01-BE55035E7705}" vid="{8DD826AC-DA30-0E4B-9054-A1B5DD2E544F}"/>
    </a:ext>
  </a:extLst>
</a:theme>
</file>

<file path=ppt/theme/theme2.xml><?xml version="1.0" encoding="utf-8"?>
<a:theme xmlns:a="http://schemas.openxmlformats.org/drawingml/2006/main" name="1_M1 5spalten Raster">
  <a:themeElements>
    <a:clrScheme name="WRS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lIns="0" tIns="0" rIns="0" bIns="36000" rtlCol="0" anchor="b" anchorCtr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RST_PP-FMaster_104" id="{4DB99E52-F434-694A-BC01-BE55035E7705}" vid="{8DD826AC-DA30-0E4B-9054-A1B5DD2E544F}"/>
    </a:ext>
  </a:extLst>
</a:theme>
</file>

<file path=ppt/theme/theme3.xml><?xml version="1.0" encoding="utf-8"?>
<a:theme xmlns:a="http://schemas.openxmlformats.org/drawingml/2006/main" name="2_M1 5spalten Raster">
  <a:themeElements>
    <a:clrScheme name="WRS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lIns="0" tIns="0" rIns="0" bIns="36000" rtlCol="0" anchor="b" anchorCtr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RST_PP-FMaster_104" id="{4DB99E52-F434-694A-BC01-BE55035E7705}" vid="{8DD826AC-DA30-0E4B-9054-A1B5DD2E544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M1 5spalten Raster</Template>
  <TotalTime>0</TotalTime>
  <Words>1022</Words>
  <Application>Microsoft Office PowerPoint</Application>
  <PresentationFormat>Breitbild</PresentationFormat>
  <Paragraphs>256</Paragraphs>
  <Slides>15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Wingdings</vt:lpstr>
      <vt:lpstr>M1 5spalten Raster</vt:lpstr>
      <vt:lpstr>1_M1 5spalten Raster</vt:lpstr>
      <vt:lpstr>2_M1 5spalten Raster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Burger Harald</cp:lastModifiedBy>
  <cp:revision>390</cp:revision>
  <cp:lastPrinted>2019-06-27T09:21:43Z</cp:lastPrinted>
  <dcterms:created xsi:type="dcterms:W3CDTF">2019-05-23T10:02:39Z</dcterms:created>
  <dcterms:modified xsi:type="dcterms:W3CDTF">2022-11-07T09:27:11Z</dcterms:modified>
</cp:coreProperties>
</file>